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6" r:id="rId1"/>
  </p:sldMasterIdLst>
  <p:notesMasterIdLst>
    <p:notesMasterId r:id="rId18"/>
  </p:notesMasterIdLst>
  <p:sldIdLst>
    <p:sldId id="256" r:id="rId2"/>
    <p:sldId id="258" r:id="rId3"/>
    <p:sldId id="257" r:id="rId4"/>
    <p:sldId id="316" r:id="rId5"/>
    <p:sldId id="259" r:id="rId6"/>
    <p:sldId id="260" r:id="rId7"/>
    <p:sldId id="315" r:id="rId8"/>
    <p:sldId id="269" r:id="rId9"/>
    <p:sldId id="270" r:id="rId10"/>
    <p:sldId id="272" r:id="rId11"/>
    <p:sldId id="276" r:id="rId12"/>
    <p:sldId id="317" r:id="rId13"/>
    <p:sldId id="281" r:id="rId14"/>
    <p:sldId id="282" r:id="rId15"/>
    <p:sldId id="289" r:id="rId16"/>
    <p:sldId id="292" r:id="rId17"/>
  </p:sldIdLst>
  <p:sldSz cx="9144000" cy="5143500" type="screen16x9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Montserrat SemiBold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aven Pro Regular" panose="020B0604020202020204" charset="0"/>
      <p:regular r:id="rId31"/>
      <p:bold r:id="rId32"/>
    </p:embeddedFont>
    <p:embeddedFont>
      <p:font typeface="Maven Pro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DE329E-A316-43F5-A7B3-D73598D9F9AE}">
  <a:tblStyle styleId="{27DE329E-A316-43F5-A7B3-D73598D9F9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0"/>
    <p:restoredTop sz="94715"/>
  </p:normalViewPr>
  <p:slideViewPr>
    <p:cSldViewPr snapToGrid="0">
      <p:cViewPr varScale="1">
        <p:scale>
          <a:sx n="82" d="100"/>
          <a:sy n="82" d="100"/>
        </p:scale>
        <p:origin x="10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8" name="Google Shape;99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9" name="Google Shape;99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" name="Google Shape;10512;gaa063acb69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3" name="Google Shape;10513;gaa063acb69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0" name="Google Shape;10360;gaa063acb69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1" name="Google Shape;10361;gaa063acb69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472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" name="Google Shape;10874;gaa0a0db2fe_0_1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5" name="Google Shape;10875;gaa0a0db2fe_0_1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3" name="Google Shape;10883;gaa063acb69_0_1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4" name="Google Shape;10884;gaa063acb69_0_1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Google Shape;11287;gaa063acb69_0_1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8" name="Google Shape;11288;gaa063acb69_0_1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4" name="Google Shape;11384;gaa063acb69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5" name="Google Shape;11385;gaa063acb69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6" name="Google Shape;9946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7" name="Google Shape;9947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8" name="Google Shape;9928;gabf9762155_0_4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9" name="Google Shape;9929;gabf9762155_0_4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6" name="Google Shape;9956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7" name="Google Shape;9957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7" name="Google Shape;9967;gabf976215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8" name="Google Shape;9968;gabf976215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Agregar más </a:t>
            </a:r>
            <a:r>
              <a:rPr lang="es-CL" dirty="0" err="1"/>
              <a:t>info</a:t>
            </a:r>
            <a:r>
              <a:rPr lang="es-CL" dirty="0"/>
              <a:t> del contexto.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Dev: ¿Qué significado tiene las cruces y los números?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Indicaciones: Que lean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7" name="Google Shape;9967;gabf976215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8" name="Google Shape;9968;gabf976215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Agregar más </a:t>
            </a:r>
            <a:r>
              <a:rPr lang="es-CL" dirty="0" err="1"/>
              <a:t>info</a:t>
            </a:r>
            <a:r>
              <a:rPr lang="es-CL" dirty="0"/>
              <a:t> del contexto.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Dev: ¿Qué significado tiene las cruces y los números?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273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3" name="Google Shape;10273;gaa063acb69_0_4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4" name="Google Shape;10274;gaa063acb69_0_4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3" name="Google Shape;10283;gaa063acb6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4" name="Google Shape;10284;gaa063acb69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0" name="Google Shape;10360;gaa063acb69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1" name="Google Shape;10361;gaa063acb69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10" name="Google Shape;10;p2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314850" y="-50562"/>
            <a:ext cx="9142400" cy="5233800"/>
            <a:chOff x="-119900" y="-50550"/>
            <a:chExt cx="9142400" cy="5233800"/>
          </a:xfrm>
        </p:grpSpPr>
        <p:sp>
          <p:nvSpPr>
            <p:cNvPr id="13" name="Google Shape;13;p2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-553125" y="-50562"/>
            <a:ext cx="9143625" cy="5233800"/>
            <a:chOff x="-119900" y="-50550"/>
            <a:chExt cx="9143625" cy="5233800"/>
          </a:xfrm>
        </p:grpSpPr>
        <p:sp>
          <p:nvSpPr>
            <p:cNvPr id="16" name="Google Shape;16;p2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-784675" y="-54962"/>
            <a:ext cx="9141375" cy="5242625"/>
            <a:chOff x="-119900" y="-59375"/>
            <a:chExt cx="9141375" cy="5242625"/>
          </a:xfrm>
        </p:grpSpPr>
        <p:sp>
          <p:nvSpPr>
            <p:cNvPr id="19" name="Google Shape;19;p2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8277025" y="2494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1366400" y="1558900"/>
            <a:ext cx="5590800" cy="17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5400" b="0">
                <a:solidFill>
                  <a:schemeClr val="lt1"/>
                </a:solidFill>
                <a:latin typeface="Maven Pro Regular"/>
                <a:ea typeface="Maven Pro Regular"/>
                <a:cs typeface="Maven Pro Regular"/>
                <a:sym typeface="Maven Pro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485102" y="3254450"/>
            <a:ext cx="45765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400">
                <a:solidFill>
                  <a:schemeClr val="lt1"/>
                </a:solidFill>
                <a:latin typeface="Maven Pro Regular"/>
                <a:ea typeface="Maven Pro Regular"/>
                <a:cs typeface="Maven Pro Regular"/>
                <a:sym typeface="Maven Pro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 rot="1379576">
            <a:off x="616815" y="4195160"/>
            <a:ext cx="643756" cy="672826"/>
            <a:chOff x="3586913" y="4050713"/>
            <a:chExt cx="498538" cy="521050"/>
          </a:xfrm>
        </p:grpSpPr>
        <p:sp>
          <p:nvSpPr>
            <p:cNvPr id="24" name="Google Shape;24;p2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1356434">
            <a:off x="436686" y="327228"/>
            <a:ext cx="775520" cy="829546"/>
            <a:chOff x="1992513" y="1111488"/>
            <a:chExt cx="600563" cy="642400"/>
          </a:xfrm>
        </p:grpSpPr>
        <p:grpSp>
          <p:nvGrpSpPr>
            <p:cNvPr id="39" name="Google Shape;39;p2"/>
            <p:cNvGrpSpPr/>
            <p:nvPr/>
          </p:nvGrpSpPr>
          <p:grpSpPr>
            <a:xfrm>
              <a:off x="1992525" y="1111488"/>
              <a:ext cx="600550" cy="642400"/>
              <a:chOff x="1992525" y="1111488"/>
              <a:chExt cx="600550" cy="642400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2142150" y="1503813"/>
                <a:ext cx="300800" cy="2150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8601" extrusionOk="0">
                    <a:moveTo>
                      <a:pt x="4059" y="1"/>
                    </a:moveTo>
                    <a:lnTo>
                      <a:pt x="4059" y="3265"/>
                    </a:lnTo>
                    <a:cubicBezTo>
                      <a:pt x="4059" y="7198"/>
                      <a:pt x="0" y="7240"/>
                      <a:pt x="0" y="7240"/>
                    </a:cubicBezTo>
                    <a:lnTo>
                      <a:pt x="6026" y="8600"/>
                    </a:lnTo>
                    <a:lnTo>
                      <a:pt x="12031" y="7240"/>
                    </a:lnTo>
                    <a:lnTo>
                      <a:pt x="12031" y="7240"/>
                    </a:lnTo>
                    <a:cubicBezTo>
                      <a:pt x="12031" y="7240"/>
                      <a:pt x="12024" y="7240"/>
                      <a:pt x="12011" y="7240"/>
                    </a:cubicBezTo>
                    <a:cubicBezTo>
                      <a:pt x="11703" y="7240"/>
                      <a:pt x="7993" y="7163"/>
                      <a:pt x="7993" y="3453"/>
                    </a:cubicBezTo>
                    <a:lnTo>
                      <a:pt x="7993" y="1"/>
                    </a:ln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121225" y="1684813"/>
                <a:ext cx="34317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3727" h="2742" extrusionOk="0">
                    <a:moveTo>
                      <a:pt x="0" y="0"/>
                    </a:moveTo>
                    <a:lnTo>
                      <a:pt x="0" y="2741"/>
                    </a:lnTo>
                    <a:lnTo>
                      <a:pt x="13726" y="2741"/>
                    </a:lnTo>
                    <a:lnTo>
                      <a:pt x="137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992525" y="1171788"/>
                <a:ext cx="151200" cy="3069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12278" extrusionOk="0">
                    <a:moveTo>
                      <a:pt x="2897" y="1"/>
                    </a:moveTo>
                    <a:cubicBezTo>
                      <a:pt x="2719" y="1"/>
                      <a:pt x="2541" y="19"/>
                      <a:pt x="2365" y="58"/>
                    </a:cubicBezTo>
                    <a:cubicBezTo>
                      <a:pt x="1654" y="225"/>
                      <a:pt x="1089" y="706"/>
                      <a:pt x="817" y="1376"/>
                    </a:cubicBezTo>
                    <a:cubicBezTo>
                      <a:pt x="1" y="3071"/>
                      <a:pt x="189" y="6795"/>
                      <a:pt x="1717" y="9411"/>
                    </a:cubicBezTo>
                    <a:cubicBezTo>
                      <a:pt x="2721" y="11147"/>
                      <a:pt x="4186" y="12152"/>
                      <a:pt x="5943" y="12277"/>
                    </a:cubicBezTo>
                    <a:lnTo>
                      <a:pt x="6048" y="11022"/>
                    </a:lnTo>
                    <a:cubicBezTo>
                      <a:pt x="4709" y="10917"/>
                      <a:pt x="3621" y="10164"/>
                      <a:pt x="2805" y="8762"/>
                    </a:cubicBezTo>
                    <a:cubicBezTo>
                      <a:pt x="1445" y="6419"/>
                      <a:pt x="1382" y="3134"/>
                      <a:pt x="1968" y="1920"/>
                    </a:cubicBezTo>
                    <a:cubicBezTo>
                      <a:pt x="2072" y="1606"/>
                      <a:pt x="2323" y="1355"/>
                      <a:pt x="2658" y="1271"/>
                    </a:cubicBezTo>
                    <a:cubicBezTo>
                      <a:pt x="2738" y="1253"/>
                      <a:pt x="2822" y="1245"/>
                      <a:pt x="2908" y="1245"/>
                    </a:cubicBezTo>
                    <a:cubicBezTo>
                      <a:pt x="3734" y="1245"/>
                      <a:pt x="4830" y="1992"/>
                      <a:pt x="5190" y="2276"/>
                    </a:cubicBezTo>
                    <a:lnTo>
                      <a:pt x="5985" y="1292"/>
                    </a:lnTo>
                    <a:cubicBezTo>
                      <a:pt x="5780" y="1143"/>
                      <a:pt x="4334" y="1"/>
                      <a:pt x="2897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441875" y="1171663"/>
                <a:ext cx="150675" cy="307075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2283" extrusionOk="0">
                    <a:moveTo>
                      <a:pt x="3130" y="0"/>
                    </a:moveTo>
                    <a:cubicBezTo>
                      <a:pt x="1697" y="0"/>
                      <a:pt x="248" y="1149"/>
                      <a:pt x="63" y="1297"/>
                    </a:cubicBezTo>
                    <a:lnTo>
                      <a:pt x="858" y="2281"/>
                    </a:lnTo>
                    <a:cubicBezTo>
                      <a:pt x="1217" y="1978"/>
                      <a:pt x="2310" y="1250"/>
                      <a:pt x="3150" y="1250"/>
                    </a:cubicBezTo>
                    <a:cubicBezTo>
                      <a:pt x="3240" y="1250"/>
                      <a:pt x="3328" y="1258"/>
                      <a:pt x="3411" y="1276"/>
                    </a:cubicBezTo>
                    <a:cubicBezTo>
                      <a:pt x="3725" y="1360"/>
                      <a:pt x="3997" y="1611"/>
                      <a:pt x="4101" y="1904"/>
                    </a:cubicBezTo>
                    <a:cubicBezTo>
                      <a:pt x="4666" y="3139"/>
                      <a:pt x="4624" y="6424"/>
                      <a:pt x="3243" y="8767"/>
                    </a:cubicBezTo>
                    <a:cubicBezTo>
                      <a:pt x="2427" y="10169"/>
                      <a:pt x="1339" y="10922"/>
                      <a:pt x="0" y="11027"/>
                    </a:cubicBezTo>
                    <a:lnTo>
                      <a:pt x="105" y="12282"/>
                    </a:lnTo>
                    <a:cubicBezTo>
                      <a:pt x="1863" y="12157"/>
                      <a:pt x="3327" y="11173"/>
                      <a:pt x="4332" y="9395"/>
                    </a:cubicBezTo>
                    <a:cubicBezTo>
                      <a:pt x="5859" y="6800"/>
                      <a:pt x="6026" y="3076"/>
                      <a:pt x="5231" y="1381"/>
                    </a:cubicBezTo>
                    <a:cubicBezTo>
                      <a:pt x="4959" y="711"/>
                      <a:pt x="4394" y="230"/>
                      <a:pt x="3683" y="63"/>
                    </a:cubicBezTo>
                    <a:cubicBezTo>
                      <a:pt x="3501" y="20"/>
                      <a:pt x="3315" y="0"/>
                      <a:pt x="31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086175" y="1128763"/>
                <a:ext cx="413250" cy="466625"/>
              </a:xfrm>
              <a:custGeom>
                <a:avLst/>
                <a:gdLst/>
                <a:ahLst/>
                <a:cxnLst/>
                <a:rect l="l" t="t" r="r" b="b"/>
                <a:pathLst>
                  <a:path w="16530" h="18665" extrusionOk="0">
                    <a:moveTo>
                      <a:pt x="0" y="0"/>
                    </a:moveTo>
                    <a:cubicBezTo>
                      <a:pt x="0" y="0"/>
                      <a:pt x="2260" y="4122"/>
                      <a:pt x="1486" y="8642"/>
                    </a:cubicBezTo>
                    <a:cubicBezTo>
                      <a:pt x="712" y="13140"/>
                      <a:pt x="2114" y="18664"/>
                      <a:pt x="8286" y="18664"/>
                    </a:cubicBezTo>
                    <a:cubicBezTo>
                      <a:pt x="14438" y="18664"/>
                      <a:pt x="15839" y="13161"/>
                      <a:pt x="15065" y="8642"/>
                    </a:cubicBezTo>
                    <a:cubicBezTo>
                      <a:pt x="14291" y="4101"/>
                      <a:pt x="16530" y="0"/>
                      <a:pt x="165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074150" y="1111488"/>
                <a:ext cx="437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7493" h="1403" extrusionOk="0">
                    <a:moveTo>
                      <a:pt x="0" y="1"/>
                    </a:moveTo>
                    <a:lnTo>
                      <a:pt x="0" y="1403"/>
                    </a:lnTo>
                    <a:lnTo>
                      <a:pt x="17492" y="1403"/>
                    </a:lnTo>
                    <a:lnTo>
                      <a:pt x="17492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291225" y="1589613"/>
                <a:ext cx="15120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09" extrusionOk="0">
                    <a:moveTo>
                      <a:pt x="2030" y="0"/>
                    </a:moveTo>
                    <a:cubicBezTo>
                      <a:pt x="1381" y="167"/>
                      <a:pt x="733" y="230"/>
                      <a:pt x="63" y="230"/>
                    </a:cubicBezTo>
                    <a:lnTo>
                      <a:pt x="0" y="230"/>
                    </a:lnTo>
                    <a:lnTo>
                      <a:pt x="0" y="3808"/>
                    </a:lnTo>
                    <a:lnTo>
                      <a:pt x="6047" y="3808"/>
                    </a:lnTo>
                    <a:cubicBezTo>
                      <a:pt x="5587" y="3808"/>
                      <a:pt x="2030" y="3641"/>
                      <a:pt x="2030" y="0"/>
                    </a:cubicBez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291225" y="1684813"/>
                <a:ext cx="1731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763" extrusionOk="0">
                    <a:moveTo>
                      <a:pt x="0" y="0"/>
                    </a:moveTo>
                    <a:lnTo>
                      <a:pt x="0" y="1360"/>
                    </a:lnTo>
                    <a:lnTo>
                      <a:pt x="0" y="2762"/>
                    </a:lnTo>
                    <a:lnTo>
                      <a:pt x="6926" y="2762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91225" y="1146538"/>
                <a:ext cx="301850" cy="448850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7954" extrusionOk="0">
                    <a:moveTo>
                      <a:pt x="9209" y="2257"/>
                    </a:moveTo>
                    <a:cubicBezTo>
                      <a:pt x="9295" y="2257"/>
                      <a:pt x="9378" y="2265"/>
                      <a:pt x="9458" y="2281"/>
                    </a:cubicBezTo>
                    <a:cubicBezTo>
                      <a:pt x="9772" y="2365"/>
                      <a:pt x="10023" y="2616"/>
                      <a:pt x="10148" y="2930"/>
                    </a:cubicBezTo>
                    <a:cubicBezTo>
                      <a:pt x="10713" y="4144"/>
                      <a:pt x="10671" y="7408"/>
                      <a:pt x="9290" y="9772"/>
                    </a:cubicBezTo>
                    <a:cubicBezTo>
                      <a:pt x="8663" y="10839"/>
                      <a:pt x="7868" y="11551"/>
                      <a:pt x="6926" y="11843"/>
                    </a:cubicBezTo>
                    <a:cubicBezTo>
                      <a:pt x="7114" y="10546"/>
                      <a:pt x="7093" y="9228"/>
                      <a:pt x="6863" y="7931"/>
                    </a:cubicBezTo>
                    <a:cubicBezTo>
                      <a:pt x="6612" y="6361"/>
                      <a:pt x="6654" y="4771"/>
                      <a:pt x="6989" y="3223"/>
                    </a:cubicBezTo>
                    <a:cubicBezTo>
                      <a:pt x="7404" y="2902"/>
                      <a:pt x="8416" y="2257"/>
                      <a:pt x="9209" y="2257"/>
                    </a:cubicBezTo>
                    <a:close/>
                    <a:moveTo>
                      <a:pt x="0" y="1"/>
                    </a:moveTo>
                    <a:lnTo>
                      <a:pt x="0" y="17953"/>
                    </a:lnTo>
                    <a:lnTo>
                      <a:pt x="63" y="17953"/>
                    </a:lnTo>
                    <a:cubicBezTo>
                      <a:pt x="733" y="17953"/>
                      <a:pt x="1381" y="17890"/>
                      <a:pt x="2030" y="17744"/>
                    </a:cubicBezTo>
                    <a:cubicBezTo>
                      <a:pt x="4562" y="17137"/>
                      <a:pt x="5984" y="15380"/>
                      <a:pt x="6633" y="13224"/>
                    </a:cubicBezTo>
                    <a:cubicBezTo>
                      <a:pt x="8161" y="12952"/>
                      <a:pt x="9437" y="11990"/>
                      <a:pt x="10378" y="10400"/>
                    </a:cubicBezTo>
                    <a:cubicBezTo>
                      <a:pt x="11906" y="7805"/>
                      <a:pt x="12073" y="4081"/>
                      <a:pt x="11278" y="2386"/>
                    </a:cubicBezTo>
                    <a:cubicBezTo>
                      <a:pt x="11006" y="1716"/>
                      <a:pt x="10420" y="1235"/>
                      <a:pt x="9730" y="1068"/>
                    </a:cubicBezTo>
                    <a:cubicBezTo>
                      <a:pt x="9541" y="1023"/>
                      <a:pt x="9352" y="1003"/>
                      <a:pt x="9163" y="1003"/>
                    </a:cubicBezTo>
                    <a:cubicBezTo>
                      <a:pt x="8555" y="1003"/>
                      <a:pt x="7955" y="1210"/>
                      <a:pt x="7428" y="1465"/>
                    </a:cubicBezTo>
                    <a:cubicBezTo>
                      <a:pt x="7637" y="859"/>
                      <a:pt x="7826" y="356"/>
                      <a:pt x="7993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291225" y="1111488"/>
                <a:ext cx="2202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1403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0" y="1403"/>
                    </a:lnTo>
                    <a:lnTo>
                      <a:pt x="8809" y="1403"/>
                    </a:lnTo>
                    <a:lnTo>
                      <a:pt x="880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" name="Google Shape;50;p2"/>
            <p:cNvSpPr/>
            <p:nvPr/>
          </p:nvSpPr>
          <p:spPr>
            <a:xfrm>
              <a:off x="2142138" y="1503813"/>
              <a:ext cx="300800" cy="215025"/>
            </a:xfrm>
            <a:custGeom>
              <a:avLst/>
              <a:gdLst/>
              <a:ahLst/>
              <a:cxnLst/>
              <a:rect l="l" t="t" r="r" b="b"/>
              <a:pathLst>
                <a:path w="12032" h="8601" extrusionOk="0">
                  <a:moveTo>
                    <a:pt x="4059" y="1"/>
                  </a:moveTo>
                  <a:lnTo>
                    <a:pt x="4059" y="3265"/>
                  </a:lnTo>
                  <a:cubicBezTo>
                    <a:pt x="4059" y="7198"/>
                    <a:pt x="0" y="7240"/>
                    <a:pt x="0" y="7240"/>
                  </a:cubicBezTo>
                  <a:lnTo>
                    <a:pt x="6026" y="8600"/>
                  </a:lnTo>
                  <a:lnTo>
                    <a:pt x="12031" y="7240"/>
                  </a:lnTo>
                  <a:lnTo>
                    <a:pt x="12031" y="7240"/>
                  </a:lnTo>
                  <a:cubicBezTo>
                    <a:pt x="12031" y="7240"/>
                    <a:pt x="12024" y="7240"/>
                    <a:pt x="12011" y="7240"/>
                  </a:cubicBezTo>
                  <a:cubicBezTo>
                    <a:pt x="11703" y="7240"/>
                    <a:pt x="7993" y="7163"/>
                    <a:pt x="7993" y="3453"/>
                  </a:cubicBezTo>
                  <a:lnTo>
                    <a:pt x="79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21213" y="1684813"/>
              <a:ext cx="343175" cy="68550"/>
            </a:xfrm>
            <a:custGeom>
              <a:avLst/>
              <a:gdLst/>
              <a:ahLst/>
              <a:cxnLst/>
              <a:rect l="l" t="t" r="r" b="b"/>
              <a:pathLst>
                <a:path w="13727" h="2742" extrusionOk="0">
                  <a:moveTo>
                    <a:pt x="0" y="0"/>
                  </a:moveTo>
                  <a:lnTo>
                    <a:pt x="0" y="2741"/>
                  </a:lnTo>
                  <a:lnTo>
                    <a:pt x="13726" y="2741"/>
                  </a:lnTo>
                  <a:lnTo>
                    <a:pt x="137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992513" y="1171788"/>
              <a:ext cx="151200" cy="306950"/>
            </a:xfrm>
            <a:custGeom>
              <a:avLst/>
              <a:gdLst/>
              <a:ahLst/>
              <a:cxnLst/>
              <a:rect l="l" t="t" r="r" b="b"/>
              <a:pathLst>
                <a:path w="6048" h="12278" extrusionOk="0">
                  <a:moveTo>
                    <a:pt x="2897" y="1"/>
                  </a:moveTo>
                  <a:cubicBezTo>
                    <a:pt x="2719" y="1"/>
                    <a:pt x="2541" y="19"/>
                    <a:pt x="2365" y="58"/>
                  </a:cubicBezTo>
                  <a:cubicBezTo>
                    <a:pt x="1654" y="225"/>
                    <a:pt x="1089" y="706"/>
                    <a:pt x="817" y="1376"/>
                  </a:cubicBezTo>
                  <a:cubicBezTo>
                    <a:pt x="1" y="3071"/>
                    <a:pt x="189" y="6795"/>
                    <a:pt x="1717" y="9411"/>
                  </a:cubicBezTo>
                  <a:cubicBezTo>
                    <a:pt x="2721" y="11147"/>
                    <a:pt x="4186" y="12152"/>
                    <a:pt x="5943" y="12277"/>
                  </a:cubicBezTo>
                  <a:lnTo>
                    <a:pt x="6048" y="11022"/>
                  </a:lnTo>
                  <a:cubicBezTo>
                    <a:pt x="4709" y="10917"/>
                    <a:pt x="3621" y="10164"/>
                    <a:pt x="2805" y="8762"/>
                  </a:cubicBezTo>
                  <a:cubicBezTo>
                    <a:pt x="1445" y="6419"/>
                    <a:pt x="1382" y="3134"/>
                    <a:pt x="1968" y="1920"/>
                  </a:cubicBezTo>
                  <a:cubicBezTo>
                    <a:pt x="2072" y="1606"/>
                    <a:pt x="2323" y="1355"/>
                    <a:pt x="2658" y="1271"/>
                  </a:cubicBezTo>
                  <a:cubicBezTo>
                    <a:pt x="2738" y="1253"/>
                    <a:pt x="2822" y="1245"/>
                    <a:pt x="2908" y="1245"/>
                  </a:cubicBezTo>
                  <a:cubicBezTo>
                    <a:pt x="3734" y="1245"/>
                    <a:pt x="4830" y="1992"/>
                    <a:pt x="5190" y="2276"/>
                  </a:cubicBezTo>
                  <a:lnTo>
                    <a:pt x="5985" y="1292"/>
                  </a:lnTo>
                  <a:cubicBezTo>
                    <a:pt x="5780" y="1143"/>
                    <a:pt x="4334" y="1"/>
                    <a:pt x="2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41863" y="1171663"/>
              <a:ext cx="150675" cy="307075"/>
            </a:xfrm>
            <a:custGeom>
              <a:avLst/>
              <a:gdLst/>
              <a:ahLst/>
              <a:cxnLst/>
              <a:rect l="l" t="t" r="r" b="b"/>
              <a:pathLst>
                <a:path w="6027" h="12283" extrusionOk="0">
                  <a:moveTo>
                    <a:pt x="3130" y="0"/>
                  </a:moveTo>
                  <a:cubicBezTo>
                    <a:pt x="1697" y="0"/>
                    <a:pt x="248" y="1149"/>
                    <a:pt x="63" y="1297"/>
                  </a:cubicBezTo>
                  <a:lnTo>
                    <a:pt x="858" y="2281"/>
                  </a:lnTo>
                  <a:cubicBezTo>
                    <a:pt x="1217" y="1978"/>
                    <a:pt x="2310" y="1250"/>
                    <a:pt x="3150" y="1250"/>
                  </a:cubicBezTo>
                  <a:cubicBezTo>
                    <a:pt x="3240" y="1250"/>
                    <a:pt x="3328" y="1258"/>
                    <a:pt x="3411" y="1276"/>
                  </a:cubicBezTo>
                  <a:cubicBezTo>
                    <a:pt x="3725" y="1360"/>
                    <a:pt x="3997" y="1611"/>
                    <a:pt x="4101" y="1904"/>
                  </a:cubicBezTo>
                  <a:cubicBezTo>
                    <a:pt x="4666" y="3139"/>
                    <a:pt x="4624" y="6424"/>
                    <a:pt x="3243" y="8767"/>
                  </a:cubicBezTo>
                  <a:cubicBezTo>
                    <a:pt x="2427" y="10169"/>
                    <a:pt x="1339" y="10922"/>
                    <a:pt x="0" y="11027"/>
                  </a:cubicBezTo>
                  <a:lnTo>
                    <a:pt x="105" y="12282"/>
                  </a:lnTo>
                  <a:cubicBezTo>
                    <a:pt x="1863" y="12157"/>
                    <a:pt x="3327" y="11173"/>
                    <a:pt x="4332" y="9395"/>
                  </a:cubicBezTo>
                  <a:cubicBezTo>
                    <a:pt x="5859" y="6800"/>
                    <a:pt x="6026" y="3076"/>
                    <a:pt x="5231" y="1381"/>
                  </a:cubicBezTo>
                  <a:cubicBezTo>
                    <a:pt x="4959" y="711"/>
                    <a:pt x="4394" y="230"/>
                    <a:pt x="3683" y="63"/>
                  </a:cubicBezTo>
                  <a:cubicBezTo>
                    <a:pt x="3501" y="20"/>
                    <a:pt x="3315" y="0"/>
                    <a:pt x="3130" y="0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086163" y="1128763"/>
              <a:ext cx="413250" cy="466625"/>
            </a:xfrm>
            <a:custGeom>
              <a:avLst/>
              <a:gdLst/>
              <a:ahLst/>
              <a:cxnLst/>
              <a:rect l="l" t="t" r="r" b="b"/>
              <a:pathLst>
                <a:path w="16530" h="18665" extrusionOk="0">
                  <a:moveTo>
                    <a:pt x="0" y="0"/>
                  </a:moveTo>
                  <a:cubicBezTo>
                    <a:pt x="0" y="0"/>
                    <a:pt x="2260" y="4122"/>
                    <a:pt x="1486" y="8642"/>
                  </a:cubicBezTo>
                  <a:cubicBezTo>
                    <a:pt x="712" y="13140"/>
                    <a:pt x="2114" y="18664"/>
                    <a:pt x="8286" y="18664"/>
                  </a:cubicBezTo>
                  <a:cubicBezTo>
                    <a:pt x="14438" y="18664"/>
                    <a:pt x="15839" y="13161"/>
                    <a:pt x="15065" y="8642"/>
                  </a:cubicBezTo>
                  <a:cubicBezTo>
                    <a:pt x="14291" y="4101"/>
                    <a:pt x="16530" y="0"/>
                    <a:pt x="16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074138" y="1111488"/>
              <a:ext cx="437325" cy="35075"/>
            </a:xfrm>
            <a:custGeom>
              <a:avLst/>
              <a:gdLst/>
              <a:ahLst/>
              <a:cxnLst/>
              <a:rect l="l" t="t" r="r" b="b"/>
              <a:pathLst>
                <a:path w="17493" h="1403" extrusionOk="0">
                  <a:moveTo>
                    <a:pt x="0" y="1"/>
                  </a:moveTo>
                  <a:lnTo>
                    <a:pt x="0" y="1403"/>
                  </a:lnTo>
                  <a:lnTo>
                    <a:pt x="17492" y="1403"/>
                  </a:lnTo>
                  <a:lnTo>
                    <a:pt x="17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291213" y="1589613"/>
              <a:ext cx="151200" cy="95225"/>
            </a:xfrm>
            <a:custGeom>
              <a:avLst/>
              <a:gdLst/>
              <a:ahLst/>
              <a:cxnLst/>
              <a:rect l="l" t="t" r="r" b="b"/>
              <a:pathLst>
                <a:path w="6048" h="3809" extrusionOk="0">
                  <a:moveTo>
                    <a:pt x="2030" y="0"/>
                  </a:moveTo>
                  <a:cubicBezTo>
                    <a:pt x="1381" y="167"/>
                    <a:pt x="733" y="230"/>
                    <a:pt x="63" y="230"/>
                  </a:cubicBezTo>
                  <a:lnTo>
                    <a:pt x="0" y="230"/>
                  </a:lnTo>
                  <a:lnTo>
                    <a:pt x="0" y="3808"/>
                  </a:lnTo>
                  <a:lnTo>
                    <a:pt x="6047" y="3808"/>
                  </a:lnTo>
                  <a:cubicBezTo>
                    <a:pt x="5587" y="3808"/>
                    <a:pt x="2030" y="3641"/>
                    <a:pt x="20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291213" y="1684813"/>
              <a:ext cx="173175" cy="69075"/>
            </a:xfrm>
            <a:custGeom>
              <a:avLst/>
              <a:gdLst/>
              <a:ahLst/>
              <a:cxnLst/>
              <a:rect l="l" t="t" r="r" b="b"/>
              <a:pathLst>
                <a:path w="6927" h="2763" extrusionOk="0">
                  <a:moveTo>
                    <a:pt x="0" y="0"/>
                  </a:moveTo>
                  <a:lnTo>
                    <a:pt x="0" y="1360"/>
                  </a:lnTo>
                  <a:lnTo>
                    <a:pt x="0" y="2762"/>
                  </a:lnTo>
                  <a:lnTo>
                    <a:pt x="6926" y="2762"/>
                  </a:lnTo>
                  <a:lnTo>
                    <a:pt x="69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91213" y="1146538"/>
              <a:ext cx="301850" cy="448850"/>
            </a:xfrm>
            <a:custGeom>
              <a:avLst/>
              <a:gdLst/>
              <a:ahLst/>
              <a:cxnLst/>
              <a:rect l="l" t="t" r="r" b="b"/>
              <a:pathLst>
                <a:path w="12074" h="17954" extrusionOk="0">
                  <a:moveTo>
                    <a:pt x="9209" y="2257"/>
                  </a:moveTo>
                  <a:cubicBezTo>
                    <a:pt x="9295" y="2257"/>
                    <a:pt x="9378" y="2265"/>
                    <a:pt x="9458" y="2281"/>
                  </a:cubicBezTo>
                  <a:cubicBezTo>
                    <a:pt x="9772" y="2365"/>
                    <a:pt x="10023" y="2616"/>
                    <a:pt x="10148" y="2930"/>
                  </a:cubicBezTo>
                  <a:cubicBezTo>
                    <a:pt x="10713" y="4144"/>
                    <a:pt x="10671" y="7408"/>
                    <a:pt x="9290" y="9772"/>
                  </a:cubicBezTo>
                  <a:cubicBezTo>
                    <a:pt x="8663" y="10839"/>
                    <a:pt x="7868" y="11551"/>
                    <a:pt x="6926" y="11843"/>
                  </a:cubicBezTo>
                  <a:cubicBezTo>
                    <a:pt x="7114" y="10546"/>
                    <a:pt x="7093" y="9228"/>
                    <a:pt x="6863" y="7931"/>
                  </a:cubicBezTo>
                  <a:cubicBezTo>
                    <a:pt x="6612" y="6361"/>
                    <a:pt x="6654" y="4771"/>
                    <a:pt x="6989" y="3223"/>
                  </a:cubicBezTo>
                  <a:cubicBezTo>
                    <a:pt x="7404" y="2902"/>
                    <a:pt x="8416" y="2257"/>
                    <a:pt x="9209" y="2257"/>
                  </a:cubicBezTo>
                  <a:close/>
                  <a:moveTo>
                    <a:pt x="0" y="1"/>
                  </a:moveTo>
                  <a:lnTo>
                    <a:pt x="0" y="17953"/>
                  </a:lnTo>
                  <a:lnTo>
                    <a:pt x="63" y="17953"/>
                  </a:lnTo>
                  <a:cubicBezTo>
                    <a:pt x="733" y="17953"/>
                    <a:pt x="1381" y="17890"/>
                    <a:pt x="2030" y="17744"/>
                  </a:cubicBezTo>
                  <a:cubicBezTo>
                    <a:pt x="4562" y="17137"/>
                    <a:pt x="5984" y="15380"/>
                    <a:pt x="6633" y="13224"/>
                  </a:cubicBezTo>
                  <a:cubicBezTo>
                    <a:pt x="8161" y="12952"/>
                    <a:pt x="9437" y="11990"/>
                    <a:pt x="10378" y="10400"/>
                  </a:cubicBezTo>
                  <a:cubicBezTo>
                    <a:pt x="11906" y="7805"/>
                    <a:pt x="12073" y="4081"/>
                    <a:pt x="11278" y="2386"/>
                  </a:cubicBezTo>
                  <a:cubicBezTo>
                    <a:pt x="11006" y="1716"/>
                    <a:pt x="10420" y="1235"/>
                    <a:pt x="9730" y="1068"/>
                  </a:cubicBezTo>
                  <a:cubicBezTo>
                    <a:pt x="9541" y="1023"/>
                    <a:pt x="9352" y="1003"/>
                    <a:pt x="9163" y="1003"/>
                  </a:cubicBezTo>
                  <a:cubicBezTo>
                    <a:pt x="8555" y="1003"/>
                    <a:pt x="7955" y="1210"/>
                    <a:pt x="7428" y="1465"/>
                  </a:cubicBezTo>
                  <a:cubicBezTo>
                    <a:pt x="7637" y="859"/>
                    <a:pt x="7826" y="356"/>
                    <a:pt x="79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291213" y="1111488"/>
              <a:ext cx="220250" cy="35075"/>
            </a:xfrm>
            <a:custGeom>
              <a:avLst/>
              <a:gdLst/>
              <a:ahLst/>
              <a:cxnLst/>
              <a:rect l="l" t="t" r="r" b="b"/>
              <a:pathLst>
                <a:path w="8810" h="1403" extrusionOk="0">
                  <a:moveTo>
                    <a:pt x="0" y="1"/>
                  </a:moveTo>
                  <a:lnTo>
                    <a:pt x="0" y="691"/>
                  </a:lnTo>
                  <a:lnTo>
                    <a:pt x="0" y="1403"/>
                  </a:lnTo>
                  <a:lnTo>
                    <a:pt x="8809" y="1403"/>
                  </a:lnTo>
                  <a:lnTo>
                    <a:pt x="88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 rot="-928896">
            <a:off x="-25480" y="2584636"/>
            <a:ext cx="779543" cy="474218"/>
            <a:chOff x="1737788" y="3102388"/>
            <a:chExt cx="603663" cy="367225"/>
          </a:xfrm>
        </p:grpSpPr>
        <p:grpSp>
          <p:nvGrpSpPr>
            <p:cNvPr id="61" name="Google Shape;61;p2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Google Shape;65;p2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 rot="1279855">
            <a:off x="6373438" y="369431"/>
            <a:ext cx="874779" cy="745152"/>
            <a:chOff x="4626188" y="1862663"/>
            <a:chExt cx="677463" cy="577075"/>
          </a:xfrm>
        </p:grpSpPr>
        <p:sp>
          <p:nvSpPr>
            <p:cNvPr id="69" name="Google Shape;69;p2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2"/>
          <p:cNvGrpSpPr/>
          <p:nvPr/>
        </p:nvGrpSpPr>
        <p:grpSpPr>
          <a:xfrm rot="-4924618">
            <a:off x="6890703" y="2401604"/>
            <a:ext cx="572849" cy="840299"/>
            <a:chOff x="1713713" y="4972438"/>
            <a:chExt cx="443613" cy="650725"/>
          </a:xfrm>
        </p:grpSpPr>
        <p:sp>
          <p:nvSpPr>
            <p:cNvPr id="98" name="Google Shape;98;p2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 rot="-1266112">
            <a:off x="5830855" y="4117145"/>
            <a:ext cx="980817" cy="828848"/>
            <a:chOff x="4750788" y="4200338"/>
            <a:chExt cx="759563" cy="641875"/>
          </a:xfrm>
        </p:grpSpPr>
        <p:sp>
          <p:nvSpPr>
            <p:cNvPr id="111" name="Google Shape;111;p2"/>
            <p:cNvSpPr/>
            <p:nvPr/>
          </p:nvSpPr>
          <p:spPr>
            <a:xfrm>
              <a:off x="4750800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rgbClr val="7C4C2E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787925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815650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815650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981475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rgbClr val="FFE3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137350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137350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137350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137350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137350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137350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137350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137350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37350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137350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137350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137350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50788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87913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815638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815638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981463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137338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137338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37338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137338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137338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37338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137338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137338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137338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137338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137338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137338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 rot="-7620864">
            <a:off x="3151935" y="4087690"/>
            <a:ext cx="545997" cy="1143306"/>
            <a:chOff x="724161" y="2710893"/>
            <a:chExt cx="281035" cy="588445"/>
          </a:xfrm>
        </p:grpSpPr>
        <p:sp>
          <p:nvSpPr>
            <p:cNvPr id="146" name="Google Shape;146;p2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2"/>
          <p:cNvGrpSpPr/>
          <p:nvPr/>
        </p:nvGrpSpPr>
        <p:grpSpPr>
          <a:xfrm>
            <a:off x="3278659" y="210058"/>
            <a:ext cx="1052426" cy="866947"/>
            <a:chOff x="4399263" y="2810788"/>
            <a:chExt cx="815013" cy="671375"/>
          </a:xfrm>
        </p:grpSpPr>
        <p:sp>
          <p:nvSpPr>
            <p:cNvPr id="179" name="Google Shape;179;p2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9_1">
    <p:spTree>
      <p:nvGrpSpPr>
        <p:cNvPr id="1" name="Shape 4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1" name="Google Shape;4921;p23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4922" name="Google Shape;4922;p23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23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4" name="Google Shape;4924;p23"/>
          <p:cNvSpPr txBox="1">
            <a:spLocks noGrp="1"/>
          </p:cNvSpPr>
          <p:nvPr>
            <p:ph type="title"/>
          </p:nvPr>
        </p:nvSpPr>
        <p:spPr>
          <a:xfrm>
            <a:off x="2600003" y="2767625"/>
            <a:ext cx="30795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25" name="Google Shape;4925;p23"/>
          <p:cNvSpPr txBox="1">
            <a:spLocks noGrp="1"/>
          </p:cNvSpPr>
          <p:nvPr>
            <p:ph type="subTitle" idx="1"/>
          </p:nvPr>
        </p:nvSpPr>
        <p:spPr>
          <a:xfrm>
            <a:off x="2808428" y="3513925"/>
            <a:ext cx="26625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26" name="Google Shape;4926;p23"/>
          <p:cNvSpPr txBox="1">
            <a:spLocks noGrp="1"/>
          </p:cNvSpPr>
          <p:nvPr>
            <p:ph type="title" idx="2" hasCustomPrompt="1"/>
          </p:nvPr>
        </p:nvSpPr>
        <p:spPr>
          <a:xfrm>
            <a:off x="2843753" y="1234050"/>
            <a:ext cx="2592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927" name="Google Shape;4927;p23"/>
          <p:cNvGrpSpPr/>
          <p:nvPr/>
        </p:nvGrpSpPr>
        <p:grpSpPr>
          <a:xfrm rot="-786373">
            <a:off x="1133157" y="1017045"/>
            <a:ext cx="1059937" cy="756291"/>
            <a:chOff x="2422513" y="2930813"/>
            <a:chExt cx="1480888" cy="1056650"/>
          </a:xfrm>
        </p:grpSpPr>
        <p:sp>
          <p:nvSpPr>
            <p:cNvPr id="4928" name="Google Shape;4928;p23"/>
            <p:cNvSpPr/>
            <p:nvPr/>
          </p:nvSpPr>
          <p:spPr>
            <a:xfrm>
              <a:off x="2422525" y="3000388"/>
              <a:ext cx="1480875" cy="987075"/>
            </a:xfrm>
            <a:custGeom>
              <a:avLst/>
              <a:gdLst/>
              <a:ahLst/>
              <a:cxnLst/>
              <a:rect l="l" t="t" r="r" b="b"/>
              <a:pathLst>
                <a:path w="59235" h="39483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11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11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rgbClr val="2A4F6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23"/>
            <p:cNvSpPr/>
            <p:nvPr/>
          </p:nvSpPr>
          <p:spPr>
            <a:xfrm>
              <a:off x="2422525" y="2964813"/>
              <a:ext cx="1480875" cy="987100"/>
            </a:xfrm>
            <a:custGeom>
              <a:avLst/>
              <a:gdLst/>
              <a:ahLst/>
              <a:cxnLst/>
              <a:rect l="l" t="t" r="r" b="b"/>
              <a:pathLst>
                <a:path w="59235" h="39484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32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32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23"/>
            <p:cNvSpPr/>
            <p:nvPr/>
          </p:nvSpPr>
          <p:spPr>
            <a:xfrm>
              <a:off x="2516675" y="2930813"/>
              <a:ext cx="646550" cy="968775"/>
            </a:xfrm>
            <a:custGeom>
              <a:avLst/>
              <a:gdLst/>
              <a:ahLst/>
              <a:cxnLst/>
              <a:rect l="l" t="t" r="r" b="b"/>
              <a:pathLst>
                <a:path w="25862" h="38751" extrusionOk="0">
                  <a:moveTo>
                    <a:pt x="0" y="0"/>
                  </a:moveTo>
                  <a:lnTo>
                    <a:pt x="0" y="37600"/>
                  </a:lnTo>
                  <a:lnTo>
                    <a:pt x="24460" y="37558"/>
                  </a:lnTo>
                  <a:lnTo>
                    <a:pt x="25862" y="38751"/>
                  </a:lnTo>
                  <a:lnTo>
                    <a:pt x="25862" y="140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23"/>
            <p:cNvSpPr/>
            <p:nvPr/>
          </p:nvSpPr>
          <p:spPr>
            <a:xfrm>
              <a:off x="3128175" y="2930813"/>
              <a:ext cx="35050" cy="968775"/>
            </a:xfrm>
            <a:custGeom>
              <a:avLst/>
              <a:gdLst/>
              <a:ahLst/>
              <a:cxnLst/>
              <a:rect l="l" t="t" r="r" b="b"/>
              <a:pathLst>
                <a:path w="1402" h="38751" extrusionOk="0">
                  <a:moveTo>
                    <a:pt x="0" y="0"/>
                  </a:moveTo>
                  <a:lnTo>
                    <a:pt x="0" y="37558"/>
                  </a:lnTo>
                  <a:lnTo>
                    <a:pt x="1402" y="38751"/>
                  </a:lnTo>
                  <a:lnTo>
                    <a:pt x="1402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D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23"/>
            <p:cNvSpPr/>
            <p:nvPr/>
          </p:nvSpPr>
          <p:spPr>
            <a:xfrm>
              <a:off x="2490525" y="3869763"/>
              <a:ext cx="672700" cy="29825"/>
            </a:xfrm>
            <a:custGeom>
              <a:avLst/>
              <a:gdLst/>
              <a:ahLst/>
              <a:cxnLst/>
              <a:rect l="l" t="t" r="r" b="b"/>
              <a:pathLst>
                <a:path w="26908" h="1193" extrusionOk="0">
                  <a:moveTo>
                    <a:pt x="25506" y="0"/>
                  </a:moveTo>
                  <a:lnTo>
                    <a:pt x="1046" y="42"/>
                  </a:lnTo>
                  <a:lnTo>
                    <a:pt x="0" y="1193"/>
                  </a:lnTo>
                  <a:lnTo>
                    <a:pt x="26908" y="1193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23"/>
            <p:cNvSpPr/>
            <p:nvPr/>
          </p:nvSpPr>
          <p:spPr>
            <a:xfrm>
              <a:off x="2490525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046" y="0"/>
                  </a:moveTo>
                  <a:lnTo>
                    <a:pt x="0" y="2030"/>
                  </a:lnTo>
                  <a:lnTo>
                    <a:pt x="0" y="38751"/>
                  </a:lnTo>
                  <a:lnTo>
                    <a:pt x="1046" y="3760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D6B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23"/>
            <p:cNvSpPr/>
            <p:nvPr/>
          </p:nvSpPr>
          <p:spPr>
            <a:xfrm>
              <a:off x="3163200" y="2930813"/>
              <a:ext cx="646575" cy="968775"/>
            </a:xfrm>
            <a:custGeom>
              <a:avLst/>
              <a:gdLst/>
              <a:ahLst/>
              <a:cxnLst/>
              <a:rect l="l" t="t" r="r" b="b"/>
              <a:pathLst>
                <a:path w="2586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25863" y="37600"/>
                  </a:lnTo>
                  <a:lnTo>
                    <a:pt x="25863" y="0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23"/>
            <p:cNvSpPr/>
            <p:nvPr/>
          </p:nvSpPr>
          <p:spPr>
            <a:xfrm>
              <a:off x="3163200" y="2930813"/>
              <a:ext cx="35075" cy="968775"/>
            </a:xfrm>
            <a:custGeom>
              <a:avLst/>
              <a:gdLst/>
              <a:ahLst/>
              <a:cxnLst/>
              <a:rect l="l" t="t" r="r" b="b"/>
              <a:pathLst>
                <a:path w="140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FFF0D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23"/>
            <p:cNvSpPr/>
            <p:nvPr/>
          </p:nvSpPr>
          <p:spPr>
            <a:xfrm>
              <a:off x="3163200" y="3869763"/>
              <a:ext cx="672725" cy="29825"/>
            </a:xfrm>
            <a:custGeom>
              <a:avLst/>
              <a:gdLst/>
              <a:ahLst/>
              <a:cxnLst/>
              <a:rect l="l" t="t" r="r" b="b"/>
              <a:pathLst>
                <a:path w="26909" h="1193" extrusionOk="0">
                  <a:moveTo>
                    <a:pt x="1403" y="0"/>
                  </a:moveTo>
                  <a:lnTo>
                    <a:pt x="1" y="1193"/>
                  </a:lnTo>
                  <a:lnTo>
                    <a:pt x="26909" y="1193"/>
                  </a:lnTo>
                  <a:lnTo>
                    <a:pt x="25863" y="42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23"/>
            <p:cNvSpPr/>
            <p:nvPr/>
          </p:nvSpPr>
          <p:spPr>
            <a:xfrm>
              <a:off x="3809750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" y="0"/>
                  </a:moveTo>
                  <a:lnTo>
                    <a:pt x="1" y="37600"/>
                  </a:lnTo>
                  <a:lnTo>
                    <a:pt x="1047" y="38751"/>
                  </a:lnTo>
                  <a:lnTo>
                    <a:pt x="1047" y="20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6B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23"/>
            <p:cNvSpPr/>
            <p:nvPr/>
          </p:nvSpPr>
          <p:spPr>
            <a:xfrm>
              <a:off x="3291375" y="299986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23"/>
            <p:cNvSpPr/>
            <p:nvPr/>
          </p:nvSpPr>
          <p:spPr>
            <a:xfrm>
              <a:off x="3291375" y="3033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23"/>
            <p:cNvSpPr/>
            <p:nvPr/>
          </p:nvSpPr>
          <p:spPr>
            <a:xfrm>
              <a:off x="3291375" y="3067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23"/>
            <p:cNvSpPr/>
            <p:nvPr/>
          </p:nvSpPr>
          <p:spPr>
            <a:xfrm>
              <a:off x="3291375" y="3100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23"/>
            <p:cNvSpPr/>
            <p:nvPr/>
          </p:nvSpPr>
          <p:spPr>
            <a:xfrm>
              <a:off x="3291375" y="3134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23"/>
            <p:cNvSpPr/>
            <p:nvPr/>
          </p:nvSpPr>
          <p:spPr>
            <a:xfrm>
              <a:off x="3291375" y="3168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23"/>
            <p:cNvSpPr/>
            <p:nvPr/>
          </p:nvSpPr>
          <p:spPr>
            <a:xfrm>
              <a:off x="3291375" y="3202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23"/>
            <p:cNvSpPr/>
            <p:nvPr/>
          </p:nvSpPr>
          <p:spPr>
            <a:xfrm>
              <a:off x="3291375" y="3235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23"/>
            <p:cNvSpPr/>
            <p:nvPr/>
          </p:nvSpPr>
          <p:spPr>
            <a:xfrm>
              <a:off x="3291375" y="3269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23"/>
            <p:cNvSpPr/>
            <p:nvPr/>
          </p:nvSpPr>
          <p:spPr>
            <a:xfrm>
              <a:off x="3291375" y="3303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23"/>
            <p:cNvSpPr/>
            <p:nvPr/>
          </p:nvSpPr>
          <p:spPr>
            <a:xfrm>
              <a:off x="3291375" y="3337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23"/>
            <p:cNvSpPr/>
            <p:nvPr/>
          </p:nvSpPr>
          <p:spPr>
            <a:xfrm>
              <a:off x="3291375" y="3370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23"/>
            <p:cNvSpPr/>
            <p:nvPr/>
          </p:nvSpPr>
          <p:spPr>
            <a:xfrm>
              <a:off x="3291375" y="3404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23"/>
            <p:cNvSpPr/>
            <p:nvPr/>
          </p:nvSpPr>
          <p:spPr>
            <a:xfrm>
              <a:off x="3291375" y="3438713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6"/>
                  </a:lnTo>
                  <a:lnTo>
                    <a:pt x="18141" y="33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23"/>
            <p:cNvSpPr/>
            <p:nvPr/>
          </p:nvSpPr>
          <p:spPr>
            <a:xfrm>
              <a:off x="3291375" y="3472213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23"/>
            <p:cNvSpPr/>
            <p:nvPr/>
          </p:nvSpPr>
          <p:spPr>
            <a:xfrm>
              <a:off x="3291375" y="350621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23"/>
            <p:cNvSpPr/>
            <p:nvPr/>
          </p:nvSpPr>
          <p:spPr>
            <a:xfrm>
              <a:off x="3291375" y="353968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23"/>
            <p:cNvSpPr/>
            <p:nvPr/>
          </p:nvSpPr>
          <p:spPr>
            <a:xfrm>
              <a:off x="3291375" y="357368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23"/>
            <p:cNvSpPr/>
            <p:nvPr/>
          </p:nvSpPr>
          <p:spPr>
            <a:xfrm>
              <a:off x="3291375" y="3607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23"/>
            <p:cNvSpPr/>
            <p:nvPr/>
          </p:nvSpPr>
          <p:spPr>
            <a:xfrm>
              <a:off x="3291375" y="3641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23"/>
            <p:cNvSpPr/>
            <p:nvPr/>
          </p:nvSpPr>
          <p:spPr>
            <a:xfrm>
              <a:off x="3291375" y="36746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23"/>
            <p:cNvSpPr/>
            <p:nvPr/>
          </p:nvSpPr>
          <p:spPr>
            <a:xfrm>
              <a:off x="3291375" y="370863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23"/>
            <p:cNvSpPr/>
            <p:nvPr/>
          </p:nvSpPr>
          <p:spPr>
            <a:xfrm>
              <a:off x="3291375" y="3742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23"/>
            <p:cNvSpPr/>
            <p:nvPr/>
          </p:nvSpPr>
          <p:spPr>
            <a:xfrm>
              <a:off x="3291375" y="3776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23"/>
            <p:cNvSpPr/>
            <p:nvPr/>
          </p:nvSpPr>
          <p:spPr>
            <a:xfrm>
              <a:off x="2581000" y="299986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23"/>
            <p:cNvSpPr/>
            <p:nvPr/>
          </p:nvSpPr>
          <p:spPr>
            <a:xfrm>
              <a:off x="2581000" y="3033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23"/>
            <p:cNvSpPr/>
            <p:nvPr/>
          </p:nvSpPr>
          <p:spPr>
            <a:xfrm>
              <a:off x="2581000" y="3067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23"/>
            <p:cNvSpPr/>
            <p:nvPr/>
          </p:nvSpPr>
          <p:spPr>
            <a:xfrm>
              <a:off x="2581000" y="3100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23"/>
            <p:cNvSpPr/>
            <p:nvPr/>
          </p:nvSpPr>
          <p:spPr>
            <a:xfrm>
              <a:off x="2581000" y="3134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23"/>
            <p:cNvSpPr/>
            <p:nvPr/>
          </p:nvSpPr>
          <p:spPr>
            <a:xfrm>
              <a:off x="2581000" y="3168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23"/>
            <p:cNvSpPr/>
            <p:nvPr/>
          </p:nvSpPr>
          <p:spPr>
            <a:xfrm>
              <a:off x="2581000" y="3202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23"/>
            <p:cNvSpPr/>
            <p:nvPr/>
          </p:nvSpPr>
          <p:spPr>
            <a:xfrm>
              <a:off x="2581000" y="3235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23"/>
            <p:cNvSpPr/>
            <p:nvPr/>
          </p:nvSpPr>
          <p:spPr>
            <a:xfrm>
              <a:off x="2581000" y="3269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23"/>
            <p:cNvSpPr/>
            <p:nvPr/>
          </p:nvSpPr>
          <p:spPr>
            <a:xfrm>
              <a:off x="2581000" y="3303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23"/>
            <p:cNvSpPr/>
            <p:nvPr/>
          </p:nvSpPr>
          <p:spPr>
            <a:xfrm>
              <a:off x="2581000" y="3337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23"/>
            <p:cNvSpPr/>
            <p:nvPr/>
          </p:nvSpPr>
          <p:spPr>
            <a:xfrm>
              <a:off x="2581000" y="3370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23"/>
            <p:cNvSpPr/>
            <p:nvPr/>
          </p:nvSpPr>
          <p:spPr>
            <a:xfrm>
              <a:off x="2581000" y="3404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23"/>
            <p:cNvSpPr/>
            <p:nvPr/>
          </p:nvSpPr>
          <p:spPr>
            <a:xfrm>
              <a:off x="2581000" y="3438713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8163" y="33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23"/>
            <p:cNvSpPr/>
            <p:nvPr/>
          </p:nvSpPr>
          <p:spPr>
            <a:xfrm>
              <a:off x="2581000" y="3472213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23"/>
            <p:cNvSpPr/>
            <p:nvPr/>
          </p:nvSpPr>
          <p:spPr>
            <a:xfrm>
              <a:off x="2581000" y="350621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23"/>
            <p:cNvSpPr/>
            <p:nvPr/>
          </p:nvSpPr>
          <p:spPr>
            <a:xfrm>
              <a:off x="2581000" y="353968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23"/>
            <p:cNvSpPr/>
            <p:nvPr/>
          </p:nvSpPr>
          <p:spPr>
            <a:xfrm>
              <a:off x="2581000" y="357368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23"/>
            <p:cNvSpPr/>
            <p:nvPr/>
          </p:nvSpPr>
          <p:spPr>
            <a:xfrm>
              <a:off x="2581000" y="3607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23"/>
            <p:cNvSpPr/>
            <p:nvPr/>
          </p:nvSpPr>
          <p:spPr>
            <a:xfrm>
              <a:off x="2581000" y="3641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23"/>
            <p:cNvSpPr/>
            <p:nvPr/>
          </p:nvSpPr>
          <p:spPr>
            <a:xfrm>
              <a:off x="2581000" y="36746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23"/>
            <p:cNvSpPr/>
            <p:nvPr/>
          </p:nvSpPr>
          <p:spPr>
            <a:xfrm>
              <a:off x="2581000" y="370863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23"/>
            <p:cNvSpPr/>
            <p:nvPr/>
          </p:nvSpPr>
          <p:spPr>
            <a:xfrm>
              <a:off x="2581000" y="3742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23"/>
            <p:cNvSpPr/>
            <p:nvPr/>
          </p:nvSpPr>
          <p:spPr>
            <a:xfrm>
              <a:off x="2581000" y="3776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23"/>
            <p:cNvSpPr/>
            <p:nvPr/>
          </p:nvSpPr>
          <p:spPr>
            <a:xfrm>
              <a:off x="2422513" y="3000388"/>
              <a:ext cx="1480875" cy="987075"/>
            </a:xfrm>
            <a:custGeom>
              <a:avLst/>
              <a:gdLst/>
              <a:ahLst/>
              <a:cxnLst/>
              <a:rect l="l" t="t" r="r" b="b"/>
              <a:pathLst>
                <a:path w="59235" h="39483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11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11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23"/>
            <p:cNvSpPr/>
            <p:nvPr/>
          </p:nvSpPr>
          <p:spPr>
            <a:xfrm>
              <a:off x="2422513" y="2964813"/>
              <a:ext cx="1480875" cy="987100"/>
            </a:xfrm>
            <a:custGeom>
              <a:avLst/>
              <a:gdLst/>
              <a:ahLst/>
              <a:cxnLst/>
              <a:rect l="l" t="t" r="r" b="b"/>
              <a:pathLst>
                <a:path w="59235" h="39484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32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32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23"/>
            <p:cNvSpPr/>
            <p:nvPr/>
          </p:nvSpPr>
          <p:spPr>
            <a:xfrm>
              <a:off x="2516663" y="2930813"/>
              <a:ext cx="646550" cy="968775"/>
            </a:xfrm>
            <a:custGeom>
              <a:avLst/>
              <a:gdLst/>
              <a:ahLst/>
              <a:cxnLst/>
              <a:rect l="l" t="t" r="r" b="b"/>
              <a:pathLst>
                <a:path w="25862" h="38751" extrusionOk="0">
                  <a:moveTo>
                    <a:pt x="0" y="0"/>
                  </a:moveTo>
                  <a:lnTo>
                    <a:pt x="0" y="37600"/>
                  </a:lnTo>
                  <a:lnTo>
                    <a:pt x="24460" y="37558"/>
                  </a:lnTo>
                  <a:lnTo>
                    <a:pt x="25862" y="38751"/>
                  </a:lnTo>
                  <a:lnTo>
                    <a:pt x="25862" y="140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23"/>
            <p:cNvSpPr/>
            <p:nvPr/>
          </p:nvSpPr>
          <p:spPr>
            <a:xfrm>
              <a:off x="3128163" y="2930813"/>
              <a:ext cx="35050" cy="968775"/>
            </a:xfrm>
            <a:custGeom>
              <a:avLst/>
              <a:gdLst/>
              <a:ahLst/>
              <a:cxnLst/>
              <a:rect l="l" t="t" r="r" b="b"/>
              <a:pathLst>
                <a:path w="1402" h="38751" extrusionOk="0">
                  <a:moveTo>
                    <a:pt x="0" y="0"/>
                  </a:moveTo>
                  <a:lnTo>
                    <a:pt x="0" y="37558"/>
                  </a:lnTo>
                  <a:lnTo>
                    <a:pt x="1402" y="38751"/>
                  </a:lnTo>
                  <a:lnTo>
                    <a:pt x="1402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23"/>
            <p:cNvSpPr/>
            <p:nvPr/>
          </p:nvSpPr>
          <p:spPr>
            <a:xfrm>
              <a:off x="2490513" y="3869763"/>
              <a:ext cx="672700" cy="29825"/>
            </a:xfrm>
            <a:custGeom>
              <a:avLst/>
              <a:gdLst/>
              <a:ahLst/>
              <a:cxnLst/>
              <a:rect l="l" t="t" r="r" b="b"/>
              <a:pathLst>
                <a:path w="26908" h="1193" extrusionOk="0">
                  <a:moveTo>
                    <a:pt x="25506" y="0"/>
                  </a:moveTo>
                  <a:lnTo>
                    <a:pt x="1046" y="42"/>
                  </a:lnTo>
                  <a:lnTo>
                    <a:pt x="0" y="1193"/>
                  </a:lnTo>
                  <a:lnTo>
                    <a:pt x="26908" y="1193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23"/>
            <p:cNvSpPr/>
            <p:nvPr/>
          </p:nvSpPr>
          <p:spPr>
            <a:xfrm>
              <a:off x="2490513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046" y="0"/>
                  </a:moveTo>
                  <a:lnTo>
                    <a:pt x="0" y="2030"/>
                  </a:lnTo>
                  <a:lnTo>
                    <a:pt x="0" y="38751"/>
                  </a:lnTo>
                  <a:lnTo>
                    <a:pt x="1046" y="3760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23"/>
            <p:cNvSpPr/>
            <p:nvPr/>
          </p:nvSpPr>
          <p:spPr>
            <a:xfrm>
              <a:off x="3163188" y="2930813"/>
              <a:ext cx="646575" cy="968775"/>
            </a:xfrm>
            <a:custGeom>
              <a:avLst/>
              <a:gdLst/>
              <a:ahLst/>
              <a:cxnLst/>
              <a:rect l="l" t="t" r="r" b="b"/>
              <a:pathLst>
                <a:path w="2586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25863" y="37600"/>
                  </a:lnTo>
                  <a:lnTo>
                    <a:pt x="25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23"/>
            <p:cNvSpPr/>
            <p:nvPr/>
          </p:nvSpPr>
          <p:spPr>
            <a:xfrm>
              <a:off x="3163188" y="2930813"/>
              <a:ext cx="35075" cy="968775"/>
            </a:xfrm>
            <a:custGeom>
              <a:avLst/>
              <a:gdLst/>
              <a:ahLst/>
              <a:cxnLst/>
              <a:rect l="l" t="t" r="r" b="b"/>
              <a:pathLst>
                <a:path w="140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23"/>
            <p:cNvSpPr/>
            <p:nvPr/>
          </p:nvSpPr>
          <p:spPr>
            <a:xfrm>
              <a:off x="3163188" y="3869763"/>
              <a:ext cx="672725" cy="29825"/>
            </a:xfrm>
            <a:custGeom>
              <a:avLst/>
              <a:gdLst/>
              <a:ahLst/>
              <a:cxnLst/>
              <a:rect l="l" t="t" r="r" b="b"/>
              <a:pathLst>
                <a:path w="26909" h="1193" extrusionOk="0">
                  <a:moveTo>
                    <a:pt x="1403" y="0"/>
                  </a:moveTo>
                  <a:lnTo>
                    <a:pt x="1" y="1193"/>
                  </a:lnTo>
                  <a:lnTo>
                    <a:pt x="26909" y="1193"/>
                  </a:lnTo>
                  <a:lnTo>
                    <a:pt x="25863" y="42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23"/>
            <p:cNvSpPr/>
            <p:nvPr/>
          </p:nvSpPr>
          <p:spPr>
            <a:xfrm>
              <a:off x="3809738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" y="0"/>
                  </a:moveTo>
                  <a:lnTo>
                    <a:pt x="1" y="37600"/>
                  </a:lnTo>
                  <a:lnTo>
                    <a:pt x="1047" y="38751"/>
                  </a:lnTo>
                  <a:lnTo>
                    <a:pt x="1047" y="20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23"/>
            <p:cNvSpPr/>
            <p:nvPr/>
          </p:nvSpPr>
          <p:spPr>
            <a:xfrm>
              <a:off x="3291363" y="299986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4997" name="Google Shape;4997;p23"/>
            <p:cNvSpPr/>
            <p:nvPr/>
          </p:nvSpPr>
          <p:spPr>
            <a:xfrm>
              <a:off x="3291363" y="3033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4998" name="Google Shape;4998;p23"/>
            <p:cNvSpPr/>
            <p:nvPr/>
          </p:nvSpPr>
          <p:spPr>
            <a:xfrm>
              <a:off x="3291363" y="3067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4999" name="Google Shape;4999;p23"/>
            <p:cNvSpPr/>
            <p:nvPr/>
          </p:nvSpPr>
          <p:spPr>
            <a:xfrm>
              <a:off x="3291363" y="3100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00" name="Google Shape;5000;p23"/>
            <p:cNvSpPr/>
            <p:nvPr/>
          </p:nvSpPr>
          <p:spPr>
            <a:xfrm>
              <a:off x="3291363" y="3134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01" name="Google Shape;5001;p23"/>
            <p:cNvSpPr/>
            <p:nvPr/>
          </p:nvSpPr>
          <p:spPr>
            <a:xfrm>
              <a:off x="3291363" y="3168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02" name="Google Shape;5002;p23"/>
            <p:cNvSpPr/>
            <p:nvPr/>
          </p:nvSpPr>
          <p:spPr>
            <a:xfrm>
              <a:off x="3291363" y="3202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03" name="Google Shape;5003;p23"/>
            <p:cNvSpPr/>
            <p:nvPr/>
          </p:nvSpPr>
          <p:spPr>
            <a:xfrm>
              <a:off x="3291363" y="3235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04" name="Google Shape;5004;p23"/>
            <p:cNvSpPr/>
            <p:nvPr/>
          </p:nvSpPr>
          <p:spPr>
            <a:xfrm>
              <a:off x="3291363" y="3269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05" name="Google Shape;5005;p23"/>
            <p:cNvSpPr/>
            <p:nvPr/>
          </p:nvSpPr>
          <p:spPr>
            <a:xfrm>
              <a:off x="3291363" y="3303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06" name="Google Shape;5006;p23"/>
            <p:cNvSpPr/>
            <p:nvPr/>
          </p:nvSpPr>
          <p:spPr>
            <a:xfrm>
              <a:off x="3291363" y="3337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07" name="Google Shape;5007;p23"/>
            <p:cNvSpPr/>
            <p:nvPr/>
          </p:nvSpPr>
          <p:spPr>
            <a:xfrm>
              <a:off x="3291363" y="3370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08" name="Google Shape;5008;p23"/>
            <p:cNvSpPr/>
            <p:nvPr/>
          </p:nvSpPr>
          <p:spPr>
            <a:xfrm>
              <a:off x="3291363" y="3404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09" name="Google Shape;5009;p23"/>
            <p:cNvSpPr/>
            <p:nvPr/>
          </p:nvSpPr>
          <p:spPr>
            <a:xfrm>
              <a:off x="3291363" y="3438713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6"/>
                  </a:lnTo>
                  <a:lnTo>
                    <a:pt x="18141" y="33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10" name="Google Shape;5010;p23"/>
            <p:cNvSpPr/>
            <p:nvPr/>
          </p:nvSpPr>
          <p:spPr>
            <a:xfrm>
              <a:off x="3291363" y="3472213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11" name="Google Shape;5011;p23"/>
            <p:cNvSpPr/>
            <p:nvPr/>
          </p:nvSpPr>
          <p:spPr>
            <a:xfrm>
              <a:off x="3291363" y="350621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12" name="Google Shape;5012;p23"/>
            <p:cNvSpPr/>
            <p:nvPr/>
          </p:nvSpPr>
          <p:spPr>
            <a:xfrm>
              <a:off x="3291363" y="353968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13" name="Google Shape;5013;p23"/>
            <p:cNvSpPr/>
            <p:nvPr/>
          </p:nvSpPr>
          <p:spPr>
            <a:xfrm>
              <a:off x="3291363" y="357368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14" name="Google Shape;5014;p23"/>
            <p:cNvSpPr/>
            <p:nvPr/>
          </p:nvSpPr>
          <p:spPr>
            <a:xfrm>
              <a:off x="3291363" y="3607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15" name="Google Shape;5015;p23"/>
            <p:cNvSpPr/>
            <p:nvPr/>
          </p:nvSpPr>
          <p:spPr>
            <a:xfrm>
              <a:off x="3291363" y="3641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16" name="Google Shape;5016;p23"/>
            <p:cNvSpPr/>
            <p:nvPr/>
          </p:nvSpPr>
          <p:spPr>
            <a:xfrm>
              <a:off x="3291363" y="36746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17" name="Google Shape;5017;p23"/>
            <p:cNvSpPr/>
            <p:nvPr/>
          </p:nvSpPr>
          <p:spPr>
            <a:xfrm>
              <a:off x="3291363" y="370863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18" name="Google Shape;5018;p23"/>
            <p:cNvSpPr/>
            <p:nvPr/>
          </p:nvSpPr>
          <p:spPr>
            <a:xfrm>
              <a:off x="3291363" y="3742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19" name="Google Shape;5019;p23"/>
            <p:cNvSpPr/>
            <p:nvPr/>
          </p:nvSpPr>
          <p:spPr>
            <a:xfrm>
              <a:off x="3291363" y="3776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020" name="Google Shape;5020;p23"/>
            <p:cNvSpPr/>
            <p:nvPr/>
          </p:nvSpPr>
          <p:spPr>
            <a:xfrm>
              <a:off x="2580988" y="299986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23"/>
            <p:cNvSpPr/>
            <p:nvPr/>
          </p:nvSpPr>
          <p:spPr>
            <a:xfrm>
              <a:off x="2580988" y="3033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23"/>
            <p:cNvSpPr/>
            <p:nvPr/>
          </p:nvSpPr>
          <p:spPr>
            <a:xfrm>
              <a:off x="2580988" y="3067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23"/>
            <p:cNvSpPr/>
            <p:nvPr/>
          </p:nvSpPr>
          <p:spPr>
            <a:xfrm>
              <a:off x="2580988" y="3100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23"/>
            <p:cNvSpPr/>
            <p:nvPr/>
          </p:nvSpPr>
          <p:spPr>
            <a:xfrm>
              <a:off x="2580988" y="3134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23"/>
            <p:cNvSpPr/>
            <p:nvPr/>
          </p:nvSpPr>
          <p:spPr>
            <a:xfrm>
              <a:off x="2580988" y="3168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23"/>
            <p:cNvSpPr/>
            <p:nvPr/>
          </p:nvSpPr>
          <p:spPr>
            <a:xfrm>
              <a:off x="2580988" y="3202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23"/>
            <p:cNvSpPr/>
            <p:nvPr/>
          </p:nvSpPr>
          <p:spPr>
            <a:xfrm>
              <a:off x="2580988" y="3235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23"/>
            <p:cNvSpPr/>
            <p:nvPr/>
          </p:nvSpPr>
          <p:spPr>
            <a:xfrm>
              <a:off x="2580988" y="3269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23"/>
            <p:cNvSpPr/>
            <p:nvPr/>
          </p:nvSpPr>
          <p:spPr>
            <a:xfrm>
              <a:off x="2580988" y="3303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23"/>
            <p:cNvSpPr/>
            <p:nvPr/>
          </p:nvSpPr>
          <p:spPr>
            <a:xfrm>
              <a:off x="2580988" y="3337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23"/>
            <p:cNvSpPr/>
            <p:nvPr/>
          </p:nvSpPr>
          <p:spPr>
            <a:xfrm>
              <a:off x="2580988" y="3370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23"/>
            <p:cNvSpPr/>
            <p:nvPr/>
          </p:nvSpPr>
          <p:spPr>
            <a:xfrm>
              <a:off x="2580988" y="3404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23"/>
            <p:cNvSpPr/>
            <p:nvPr/>
          </p:nvSpPr>
          <p:spPr>
            <a:xfrm>
              <a:off x="2580988" y="3438713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8163" y="33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23"/>
            <p:cNvSpPr/>
            <p:nvPr/>
          </p:nvSpPr>
          <p:spPr>
            <a:xfrm>
              <a:off x="2580988" y="3472213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23"/>
            <p:cNvSpPr/>
            <p:nvPr/>
          </p:nvSpPr>
          <p:spPr>
            <a:xfrm>
              <a:off x="2580988" y="350621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23"/>
            <p:cNvSpPr/>
            <p:nvPr/>
          </p:nvSpPr>
          <p:spPr>
            <a:xfrm>
              <a:off x="2580988" y="353968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23"/>
            <p:cNvSpPr/>
            <p:nvPr/>
          </p:nvSpPr>
          <p:spPr>
            <a:xfrm>
              <a:off x="2580988" y="357368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23"/>
            <p:cNvSpPr/>
            <p:nvPr/>
          </p:nvSpPr>
          <p:spPr>
            <a:xfrm>
              <a:off x="2580988" y="3607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23"/>
            <p:cNvSpPr/>
            <p:nvPr/>
          </p:nvSpPr>
          <p:spPr>
            <a:xfrm>
              <a:off x="2580988" y="3641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23"/>
            <p:cNvSpPr/>
            <p:nvPr/>
          </p:nvSpPr>
          <p:spPr>
            <a:xfrm>
              <a:off x="2580988" y="36746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23"/>
            <p:cNvSpPr/>
            <p:nvPr/>
          </p:nvSpPr>
          <p:spPr>
            <a:xfrm>
              <a:off x="2580988" y="370863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23"/>
            <p:cNvSpPr/>
            <p:nvPr/>
          </p:nvSpPr>
          <p:spPr>
            <a:xfrm>
              <a:off x="2580988" y="3742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23"/>
            <p:cNvSpPr/>
            <p:nvPr/>
          </p:nvSpPr>
          <p:spPr>
            <a:xfrm>
              <a:off x="2580988" y="3776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4" name="Google Shape;5044;p23"/>
          <p:cNvGrpSpPr/>
          <p:nvPr/>
        </p:nvGrpSpPr>
        <p:grpSpPr>
          <a:xfrm rot="-1682016">
            <a:off x="1341236" y="3853587"/>
            <a:ext cx="643765" cy="672835"/>
            <a:chOff x="3586913" y="4050713"/>
            <a:chExt cx="498538" cy="521050"/>
          </a:xfrm>
        </p:grpSpPr>
        <p:sp>
          <p:nvSpPr>
            <p:cNvPr id="5045" name="Google Shape;5045;p23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23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23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23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23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23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23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23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23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23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23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23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23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23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9" name="Google Shape;5059;p23"/>
          <p:cNvGrpSpPr/>
          <p:nvPr/>
        </p:nvGrpSpPr>
        <p:grpSpPr>
          <a:xfrm rot="474855">
            <a:off x="3750001" y="4442022"/>
            <a:ext cx="779509" cy="474197"/>
            <a:chOff x="1737788" y="3102388"/>
            <a:chExt cx="603663" cy="367225"/>
          </a:xfrm>
        </p:grpSpPr>
        <p:grpSp>
          <p:nvGrpSpPr>
            <p:cNvPr id="5060" name="Google Shape;5060;p23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5061" name="Google Shape;5061;p23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23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23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4" name="Google Shape;5064;p23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23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23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7" name="Google Shape;5067;p23"/>
          <p:cNvGrpSpPr/>
          <p:nvPr/>
        </p:nvGrpSpPr>
        <p:grpSpPr>
          <a:xfrm>
            <a:off x="6174159" y="3914033"/>
            <a:ext cx="1052426" cy="866947"/>
            <a:chOff x="4399263" y="2810788"/>
            <a:chExt cx="815013" cy="671375"/>
          </a:xfrm>
        </p:grpSpPr>
        <p:sp>
          <p:nvSpPr>
            <p:cNvPr id="5068" name="Google Shape;5068;p23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23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23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23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23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23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23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23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23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23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23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23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23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23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23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23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23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23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23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23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23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23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23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23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23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23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23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23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23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23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23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23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23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23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23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23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23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23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23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23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23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23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23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23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23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23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23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23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23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23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23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23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23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23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23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23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23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23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23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23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23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23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23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23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23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23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23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23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23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23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23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23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23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23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23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23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23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23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23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23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23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23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23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23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23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23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23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23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23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23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23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23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23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23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23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23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23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23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23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23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23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23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23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23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23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23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23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23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23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23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23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23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23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23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23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23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23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23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23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23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23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23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23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23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23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23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23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23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23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23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23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23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23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23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23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23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23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23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23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23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23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23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23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23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23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23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23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23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23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23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23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23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23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23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23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23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23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23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23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23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23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23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23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23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23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23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23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23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23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23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23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23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23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23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23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23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23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23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23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23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23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23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23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23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23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23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23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23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23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23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23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23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23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23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23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23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23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23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23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23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23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23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23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23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23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23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23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23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23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23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23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23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23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23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23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23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23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23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23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23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23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23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23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23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23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23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23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23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23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23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23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23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23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23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23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23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23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23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23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23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23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23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23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23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23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23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23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23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23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23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23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23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23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23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23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23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23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23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6" name="Google Shape;5326;p23"/>
          <p:cNvGrpSpPr/>
          <p:nvPr/>
        </p:nvGrpSpPr>
        <p:grpSpPr>
          <a:xfrm rot="1067622">
            <a:off x="6061070" y="717145"/>
            <a:ext cx="874787" cy="745160"/>
            <a:chOff x="4626188" y="1862663"/>
            <a:chExt cx="677463" cy="577075"/>
          </a:xfrm>
        </p:grpSpPr>
        <p:sp>
          <p:nvSpPr>
            <p:cNvPr id="5327" name="Google Shape;5327;p23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23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23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23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23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23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23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23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23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23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23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23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23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23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23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23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23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23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23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23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23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23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23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23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23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23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23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23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5" name="Google Shape;5355;p23"/>
          <p:cNvGrpSpPr/>
          <p:nvPr/>
        </p:nvGrpSpPr>
        <p:grpSpPr>
          <a:xfrm rot="3494181">
            <a:off x="4093816" y="222033"/>
            <a:ext cx="281026" cy="588427"/>
            <a:chOff x="724161" y="2710893"/>
            <a:chExt cx="281035" cy="588445"/>
          </a:xfrm>
        </p:grpSpPr>
        <p:sp>
          <p:nvSpPr>
            <p:cNvPr id="5356" name="Google Shape;5356;p23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23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23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23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23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23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23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23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23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23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23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23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23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23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23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23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23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23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23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23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23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23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23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23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23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23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23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23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23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23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23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23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8">
    <p:spTree>
      <p:nvGrpSpPr>
        <p:cNvPr id="1" name="Shape 5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9" name="Google Shape;5389;p24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5390" name="Google Shape;5390;p24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24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2" name="Google Shape;5392;p24"/>
          <p:cNvGrpSpPr/>
          <p:nvPr/>
        </p:nvGrpSpPr>
        <p:grpSpPr>
          <a:xfrm>
            <a:off x="-314850" y="-50562"/>
            <a:ext cx="9142400" cy="5233800"/>
            <a:chOff x="-119900" y="-50550"/>
            <a:chExt cx="9142400" cy="5233800"/>
          </a:xfrm>
        </p:grpSpPr>
        <p:sp>
          <p:nvSpPr>
            <p:cNvPr id="5393" name="Google Shape;5393;p24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24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5" name="Google Shape;5395;p24"/>
          <p:cNvGrpSpPr/>
          <p:nvPr/>
        </p:nvGrpSpPr>
        <p:grpSpPr>
          <a:xfrm>
            <a:off x="-553125" y="-50562"/>
            <a:ext cx="9143625" cy="5233800"/>
            <a:chOff x="-119900" y="-50550"/>
            <a:chExt cx="9143625" cy="5233800"/>
          </a:xfrm>
        </p:grpSpPr>
        <p:sp>
          <p:nvSpPr>
            <p:cNvPr id="5396" name="Google Shape;5396;p24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24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8" name="Google Shape;5398;p24"/>
          <p:cNvSpPr txBox="1">
            <a:spLocks noGrp="1"/>
          </p:cNvSpPr>
          <p:nvPr>
            <p:ph type="subTitle" idx="1"/>
          </p:nvPr>
        </p:nvSpPr>
        <p:spPr>
          <a:xfrm>
            <a:off x="2924250" y="3253350"/>
            <a:ext cx="23811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99" name="Google Shape;5399;p24"/>
          <p:cNvSpPr txBox="1">
            <a:spLocks noGrp="1"/>
          </p:cNvSpPr>
          <p:nvPr>
            <p:ph type="subTitle" idx="2"/>
          </p:nvPr>
        </p:nvSpPr>
        <p:spPr>
          <a:xfrm>
            <a:off x="2641350" y="3655300"/>
            <a:ext cx="2946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5400" name="Google Shape;5400;p24"/>
          <p:cNvSpPr txBox="1">
            <a:spLocks noGrp="1"/>
          </p:cNvSpPr>
          <p:nvPr>
            <p:ph type="subTitle" idx="3"/>
          </p:nvPr>
        </p:nvSpPr>
        <p:spPr>
          <a:xfrm>
            <a:off x="5086837" y="2210750"/>
            <a:ext cx="23811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1" name="Google Shape;5401;p24"/>
          <p:cNvSpPr txBox="1">
            <a:spLocks noGrp="1"/>
          </p:cNvSpPr>
          <p:nvPr>
            <p:ph type="subTitle" idx="4"/>
          </p:nvPr>
        </p:nvSpPr>
        <p:spPr>
          <a:xfrm>
            <a:off x="4803937" y="2616300"/>
            <a:ext cx="2946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5402" name="Google Shape;5402;p24"/>
          <p:cNvSpPr txBox="1">
            <a:spLocks noGrp="1"/>
          </p:cNvSpPr>
          <p:nvPr>
            <p:ph type="subTitle" idx="5"/>
          </p:nvPr>
        </p:nvSpPr>
        <p:spPr>
          <a:xfrm>
            <a:off x="761663" y="2201688"/>
            <a:ext cx="23811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3" name="Google Shape;5403;p24"/>
          <p:cNvSpPr txBox="1">
            <a:spLocks noGrp="1"/>
          </p:cNvSpPr>
          <p:nvPr>
            <p:ph type="subTitle" idx="6"/>
          </p:nvPr>
        </p:nvSpPr>
        <p:spPr>
          <a:xfrm>
            <a:off x="478763" y="2605950"/>
            <a:ext cx="2946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5404" name="Google Shape;5404;p24"/>
          <p:cNvSpPr txBox="1">
            <a:spLocks noGrp="1"/>
          </p:cNvSpPr>
          <p:nvPr>
            <p:ph type="title"/>
          </p:nvPr>
        </p:nvSpPr>
        <p:spPr>
          <a:xfrm>
            <a:off x="481425" y="290325"/>
            <a:ext cx="55314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405" name="Google Shape;5405;p24"/>
          <p:cNvGrpSpPr/>
          <p:nvPr/>
        </p:nvGrpSpPr>
        <p:grpSpPr>
          <a:xfrm rot="-782770">
            <a:off x="562405" y="4365356"/>
            <a:ext cx="775525" cy="829551"/>
            <a:chOff x="1992513" y="1111488"/>
            <a:chExt cx="600563" cy="642400"/>
          </a:xfrm>
        </p:grpSpPr>
        <p:grpSp>
          <p:nvGrpSpPr>
            <p:cNvPr id="5406" name="Google Shape;5406;p24"/>
            <p:cNvGrpSpPr/>
            <p:nvPr/>
          </p:nvGrpSpPr>
          <p:grpSpPr>
            <a:xfrm>
              <a:off x="1992525" y="1111488"/>
              <a:ext cx="600550" cy="642400"/>
              <a:chOff x="1992525" y="1111488"/>
              <a:chExt cx="600550" cy="642400"/>
            </a:xfrm>
          </p:grpSpPr>
          <p:sp>
            <p:nvSpPr>
              <p:cNvPr id="5407" name="Google Shape;5407;p24"/>
              <p:cNvSpPr/>
              <p:nvPr/>
            </p:nvSpPr>
            <p:spPr>
              <a:xfrm>
                <a:off x="2142150" y="1503813"/>
                <a:ext cx="300800" cy="2150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8601" extrusionOk="0">
                    <a:moveTo>
                      <a:pt x="4059" y="1"/>
                    </a:moveTo>
                    <a:lnTo>
                      <a:pt x="4059" y="3265"/>
                    </a:lnTo>
                    <a:cubicBezTo>
                      <a:pt x="4059" y="7198"/>
                      <a:pt x="0" y="7240"/>
                      <a:pt x="0" y="7240"/>
                    </a:cubicBezTo>
                    <a:lnTo>
                      <a:pt x="6026" y="8600"/>
                    </a:lnTo>
                    <a:lnTo>
                      <a:pt x="12031" y="7240"/>
                    </a:lnTo>
                    <a:lnTo>
                      <a:pt x="12031" y="7240"/>
                    </a:lnTo>
                    <a:cubicBezTo>
                      <a:pt x="12031" y="7240"/>
                      <a:pt x="12024" y="7240"/>
                      <a:pt x="12011" y="7240"/>
                    </a:cubicBezTo>
                    <a:cubicBezTo>
                      <a:pt x="11703" y="7240"/>
                      <a:pt x="7993" y="7163"/>
                      <a:pt x="7993" y="3453"/>
                    </a:cubicBezTo>
                    <a:lnTo>
                      <a:pt x="7993" y="1"/>
                    </a:ln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24"/>
              <p:cNvSpPr/>
              <p:nvPr/>
            </p:nvSpPr>
            <p:spPr>
              <a:xfrm>
                <a:off x="2121225" y="1684813"/>
                <a:ext cx="34317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3727" h="2742" extrusionOk="0">
                    <a:moveTo>
                      <a:pt x="0" y="0"/>
                    </a:moveTo>
                    <a:lnTo>
                      <a:pt x="0" y="2741"/>
                    </a:lnTo>
                    <a:lnTo>
                      <a:pt x="13726" y="2741"/>
                    </a:lnTo>
                    <a:lnTo>
                      <a:pt x="137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24"/>
              <p:cNvSpPr/>
              <p:nvPr/>
            </p:nvSpPr>
            <p:spPr>
              <a:xfrm>
                <a:off x="1992525" y="1171788"/>
                <a:ext cx="151200" cy="3069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12278" extrusionOk="0">
                    <a:moveTo>
                      <a:pt x="2897" y="1"/>
                    </a:moveTo>
                    <a:cubicBezTo>
                      <a:pt x="2719" y="1"/>
                      <a:pt x="2541" y="19"/>
                      <a:pt x="2365" y="58"/>
                    </a:cubicBezTo>
                    <a:cubicBezTo>
                      <a:pt x="1654" y="225"/>
                      <a:pt x="1089" y="706"/>
                      <a:pt x="817" y="1376"/>
                    </a:cubicBezTo>
                    <a:cubicBezTo>
                      <a:pt x="1" y="3071"/>
                      <a:pt x="189" y="6795"/>
                      <a:pt x="1717" y="9411"/>
                    </a:cubicBezTo>
                    <a:cubicBezTo>
                      <a:pt x="2721" y="11147"/>
                      <a:pt x="4186" y="12152"/>
                      <a:pt x="5943" y="12277"/>
                    </a:cubicBezTo>
                    <a:lnTo>
                      <a:pt x="6048" y="11022"/>
                    </a:lnTo>
                    <a:cubicBezTo>
                      <a:pt x="4709" y="10917"/>
                      <a:pt x="3621" y="10164"/>
                      <a:pt x="2805" y="8762"/>
                    </a:cubicBezTo>
                    <a:cubicBezTo>
                      <a:pt x="1445" y="6419"/>
                      <a:pt x="1382" y="3134"/>
                      <a:pt x="1968" y="1920"/>
                    </a:cubicBezTo>
                    <a:cubicBezTo>
                      <a:pt x="2072" y="1606"/>
                      <a:pt x="2323" y="1355"/>
                      <a:pt x="2658" y="1271"/>
                    </a:cubicBezTo>
                    <a:cubicBezTo>
                      <a:pt x="2738" y="1253"/>
                      <a:pt x="2822" y="1245"/>
                      <a:pt x="2908" y="1245"/>
                    </a:cubicBezTo>
                    <a:cubicBezTo>
                      <a:pt x="3734" y="1245"/>
                      <a:pt x="4830" y="1992"/>
                      <a:pt x="5190" y="2276"/>
                    </a:cubicBezTo>
                    <a:lnTo>
                      <a:pt x="5985" y="1292"/>
                    </a:lnTo>
                    <a:cubicBezTo>
                      <a:pt x="5780" y="1143"/>
                      <a:pt x="4334" y="1"/>
                      <a:pt x="2897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24"/>
              <p:cNvSpPr/>
              <p:nvPr/>
            </p:nvSpPr>
            <p:spPr>
              <a:xfrm>
                <a:off x="2441875" y="1171663"/>
                <a:ext cx="150675" cy="307075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2283" extrusionOk="0">
                    <a:moveTo>
                      <a:pt x="3130" y="0"/>
                    </a:moveTo>
                    <a:cubicBezTo>
                      <a:pt x="1697" y="0"/>
                      <a:pt x="248" y="1149"/>
                      <a:pt x="63" y="1297"/>
                    </a:cubicBezTo>
                    <a:lnTo>
                      <a:pt x="858" y="2281"/>
                    </a:lnTo>
                    <a:cubicBezTo>
                      <a:pt x="1217" y="1978"/>
                      <a:pt x="2310" y="1250"/>
                      <a:pt x="3150" y="1250"/>
                    </a:cubicBezTo>
                    <a:cubicBezTo>
                      <a:pt x="3240" y="1250"/>
                      <a:pt x="3328" y="1258"/>
                      <a:pt x="3411" y="1276"/>
                    </a:cubicBezTo>
                    <a:cubicBezTo>
                      <a:pt x="3725" y="1360"/>
                      <a:pt x="3997" y="1611"/>
                      <a:pt x="4101" y="1904"/>
                    </a:cubicBezTo>
                    <a:cubicBezTo>
                      <a:pt x="4666" y="3139"/>
                      <a:pt x="4624" y="6424"/>
                      <a:pt x="3243" y="8767"/>
                    </a:cubicBezTo>
                    <a:cubicBezTo>
                      <a:pt x="2427" y="10169"/>
                      <a:pt x="1339" y="10922"/>
                      <a:pt x="0" y="11027"/>
                    </a:cubicBezTo>
                    <a:lnTo>
                      <a:pt x="105" y="12282"/>
                    </a:lnTo>
                    <a:cubicBezTo>
                      <a:pt x="1863" y="12157"/>
                      <a:pt x="3327" y="11173"/>
                      <a:pt x="4332" y="9395"/>
                    </a:cubicBezTo>
                    <a:cubicBezTo>
                      <a:pt x="5859" y="6800"/>
                      <a:pt x="6026" y="3076"/>
                      <a:pt x="5231" y="1381"/>
                    </a:cubicBezTo>
                    <a:cubicBezTo>
                      <a:pt x="4959" y="711"/>
                      <a:pt x="4394" y="230"/>
                      <a:pt x="3683" y="63"/>
                    </a:cubicBezTo>
                    <a:cubicBezTo>
                      <a:pt x="3501" y="20"/>
                      <a:pt x="3315" y="0"/>
                      <a:pt x="31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24"/>
              <p:cNvSpPr/>
              <p:nvPr/>
            </p:nvSpPr>
            <p:spPr>
              <a:xfrm>
                <a:off x="2086175" y="1128763"/>
                <a:ext cx="413250" cy="466625"/>
              </a:xfrm>
              <a:custGeom>
                <a:avLst/>
                <a:gdLst/>
                <a:ahLst/>
                <a:cxnLst/>
                <a:rect l="l" t="t" r="r" b="b"/>
                <a:pathLst>
                  <a:path w="16530" h="18665" extrusionOk="0">
                    <a:moveTo>
                      <a:pt x="0" y="0"/>
                    </a:moveTo>
                    <a:cubicBezTo>
                      <a:pt x="0" y="0"/>
                      <a:pt x="2260" y="4122"/>
                      <a:pt x="1486" y="8642"/>
                    </a:cubicBezTo>
                    <a:cubicBezTo>
                      <a:pt x="712" y="13140"/>
                      <a:pt x="2114" y="18664"/>
                      <a:pt x="8286" y="18664"/>
                    </a:cubicBezTo>
                    <a:cubicBezTo>
                      <a:pt x="14438" y="18664"/>
                      <a:pt x="15839" y="13161"/>
                      <a:pt x="15065" y="8642"/>
                    </a:cubicBezTo>
                    <a:cubicBezTo>
                      <a:pt x="14291" y="4101"/>
                      <a:pt x="16530" y="0"/>
                      <a:pt x="165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24"/>
              <p:cNvSpPr/>
              <p:nvPr/>
            </p:nvSpPr>
            <p:spPr>
              <a:xfrm>
                <a:off x="2074150" y="1111488"/>
                <a:ext cx="437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7493" h="1403" extrusionOk="0">
                    <a:moveTo>
                      <a:pt x="0" y="1"/>
                    </a:moveTo>
                    <a:lnTo>
                      <a:pt x="0" y="1403"/>
                    </a:lnTo>
                    <a:lnTo>
                      <a:pt x="17492" y="1403"/>
                    </a:lnTo>
                    <a:lnTo>
                      <a:pt x="17492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24"/>
              <p:cNvSpPr/>
              <p:nvPr/>
            </p:nvSpPr>
            <p:spPr>
              <a:xfrm>
                <a:off x="2291225" y="1589613"/>
                <a:ext cx="15120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09" extrusionOk="0">
                    <a:moveTo>
                      <a:pt x="2030" y="0"/>
                    </a:moveTo>
                    <a:cubicBezTo>
                      <a:pt x="1381" y="167"/>
                      <a:pt x="733" y="230"/>
                      <a:pt x="63" y="230"/>
                    </a:cubicBezTo>
                    <a:lnTo>
                      <a:pt x="0" y="230"/>
                    </a:lnTo>
                    <a:lnTo>
                      <a:pt x="0" y="3808"/>
                    </a:lnTo>
                    <a:lnTo>
                      <a:pt x="6047" y="3808"/>
                    </a:lnTo>
                    <a:cubicBezTo>
                      <a:pt x="5587" y="3808"/>
                      <a:pt x="2030" y="3641"/>
                      <a:pt x="2030" y="0"/>
                    </a:cubicBez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24"/>
              <p:cNvSpPr/>
              <p:nvPr/>
            </p:nvSpPr>
            <p:spPr>
              <a:xfrm>
                <a:off x="2291225" y="1684813"/>
                <a:ext cx="1731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763" extrusionOk="0">
                    <a:moveTo>
                      <a:pt x="0" y="0"/>
                    </a:moveTo>
                    <a:lnTo>
                      <a:pt x="0" y="1360"/>
                    </a:lnTo>
                    <a:lnTo>
                      <a:pt x="0" y="2762"/>
                    </a:lnTo>
                    <a:lnTo>
                      <a:pt x="6926" y="2762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24"/>
              <p:cNvSpPr/>
              <p:nvPr/>
            </p:nvSpPr>
            <p:spPr>
              <a:xfrm>
                <a:off x="2291225" y="1146538"/>
                <a:ext cx="301850" cy="448850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7954" extrusionOk="0">
                    <a:moveTo>
                      <a:pt x="9209" y="2257"/>
                    </a:moveTo>
                    <a:cubicBezTo>
                      <a:pt x="9295" y="2257"/>
                      <a:pt x="9378" y="2265"/>
                      <a:pt x="9458" y="2281"/>
                    </a:cubicBezTo>
                    <a:cubicBezTo>
                      <a:pt x="9772" y="2365"/>
                      <a:pt x="10023" y="2616"/>
                      <a:pt x="10148" y="2930"/>
                    </a:cubicBezTo>
                    <a:cubicBezTo>
                      <a:pt x="10713" y="4144"/>
                      <a:pt x="10671" y="7408"/>
                      <a:pt x="9290" y="9772"/>
                    </a:cubicBezTo>
                    <a:cubicBezTo>
                      <a:pt x="8663" y="10839"/>
                      <a:pt x="7868" y="11551"/>
                      <a:pt x="6926" y="11843"/>
                    </a:cubicBezTo>
                    <a:cubicBezTo>
                      <a:pt x="7114" y="10546"/>
                      <a:pt x="7093" y="9228"/>
                      <a:pt x="6863" y="7931"/>
                    </a:cubicBezTo>
                    <a:cubicBezTo>
                      <a:pt x="6612" y="6361"/>
                      <a:pt x="6654" y="4771"/>
                      <a:pt x="6989" y="3223"/>
                    </a:cubicBezTo>
                    <a:cubicBezTo>
                      <a:pt x="7404" y="2902"/>
                      <a:pt x="8416" y="2257"/>
                      <a:pt x="9209" y="2257"/>
                    </a:cubicBezTo>
                    <a:close/>
                    <a:moveTo>
                      <a:pt x="0" y="1"/>
                    </a:moveTo>
                    <a:lnTo>
                      <a:pt x="0" y="17953"/>
                    </a:lnTo>
                    <a:lnTo>
                      <a:pt x="63" y="17953"/>
                    </a:lnTo>
                    <a:cubicBezTo>
                      <a:pt x="733" y="17953"/>
                      <a:pt x="1381" y="17890"/>
                      <a:pt x="2030" y="17744"/>
                    </a:cubicBezTo>
                    <a:cubicBezTo>
                      <a:pt x="4562" y="17137"/>
                      <a:pt x="5984" y="15380"/>
                      <a:pt x="6633" y="13224"/>
                    </a:cubicBezTo>
                    <a:cubicBezTo>
                      <a:pt x="8161" y="12952"/>
                      <a:pt x="9437" y="11990"/>
                      <a:pt x="10378" y="10400"/>
                    </a:cubicBezTo>
                    <a:cubicBezTo>
                      <a:pt x="11906" y="7805"/>
                      <a:pt x="12073" y="4081"/>
                      <a:pt x="11278" y="2386"/>
                    </a:cubicBezTo>
                    <a:cubicBezTo>
                      <a:pt x="11006" y="1716"/>
                      <a:pt x="10420" y="1235"/>
                      <a:pt x="9730" y="1068"/>
                    </a:cubicBezTo>
                    <a:cubicBezTo>
                      <a:pt x="9541" y="1023"/>
                      <a:pt x="9352" y="1003"/>
                      <a:pt x="9163" y="1003"/>
                    </a:cubicBezTo>
                    <a:cubicBezTo>
                      <a:pt x="8555" y="1003"/>
                      <a:pt x="7955" y="1210"/>
                      <a:pt x="7428" y="1465"/>
                    </a:cubicBezTo>
                    <a:cubicBezTo>
                      <a:pt x="7637" y="859"/>
                      <a:pt x="7826" y="356"/>
                      <a:pt x="7993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24"/>
              <p:cNvSpPr/>
              <p:nvPr/>
            </p:nvSpPr>
            <p:spPr>
              <a:xfrm>
                <a:off x="2291225" y="1111488"/>
                <a:ext cx="2202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1403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0" y="1403"/>
                    </a:lnTo>
                    <a:lnTo>
                      <a:pt x="8809" y="1403"/>
                    </a:lnTo>
                    <a:lnTo>
                      <a:pt x="880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17" name="Google Shape;5417;p24"/>
            <p:cNvSpPr/>
            <p:nvPr/>
          </p:nvSpPr>
          <p:spPr>
            <a:xfrm>
              <a:off x="2142138" y="1503813"/>
              <a:ext cx="300800" cy="215025"/>
            </a:xfrm>
            <a:custGeom>
              <a:avLst/>
              <a:gdLst/>
              <a:ahLst/>
              <a:cxnLst/>
              <a:rect l="l" t="t" r="r" b="b"/>
              <a:pathLst>
                <a:path w="12032" h="8601" extrusionOk="0">
                  <a:moveTo>
                    <a:pt x="4059" y="1"/>
                  </a:moveTo>
                  <a:lnTo>
                    <a:pt x="4059" y="3265"/>
                  </a:lnTo>
                  <a:cubicBezTo>
                    <a:pt x="4059" y="7198"/>
                    <a:pt x="0" y="7240"/>
                    <a:pt x="0" y="7240"/>
                  </a:cubicBezTo>
                  <a:lnTo>
                    <a:pt x="6026" y="8600"/>
                  </a:lnTo>
                  <a:lnTo>
                    <a:pt x="12031" y="7240"/>
                  </a:lnTo>
                  <a:lnTo>
                    <a:pt x="12031" y="7240"/>
                  </a:lnTo>
                  <a:cubicBezTo>
                    <a:pt x="12031" y="7240"/>
                    <a:pt x="12024" y="7240"/>
                    <a:pt x="12011" y="7240"/>
                  </a:cubicBezTo>
                  <a:cubicBezTo>
                    <a:pt x="11703" y="7240"/>
                    <a:pt x="7993" y="7163"/>
                    <a:pt x="7993" y="3453"/>
                  </a:cubicBezTo>
                  <a:lnTo>
                    <a:pt x="79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24"/>
            <p:cNvSpPr/>
            <p:nvPr/>
          </p:nvSpPr>
          <p:spPr>
            <a:xfrm>
              <a:off x="2121213" y="1684813"/>
              <a:ext cx="343175" cy="68550"/>
            </a:xfrm>
            <a:custGeom>
              <a:avLst/>
              <a:gdLst/>
              <a:ahLst/>
              <a:cxnLst/>
              <a:rect l="l" t="t" r="r" b="b"/>
              <a:pathLst>
                <a:path w="13727" h="2742" extrusionOk="0">
                  <a:moveTo>
                    <a:pt x="0" y="0"/>
                  </a:moveTo>
                  <a:lnTo>
                    <a:pt x="0" y="2741"/>
                  </a:lnTo>
                  <a:lnTo>
                    <a:pt x="13726" y="2741"/>
                  </a:lnTo>
                  <a:lnTo>
                    <a:pt x="137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24"/>
            <p:cNvSpPr/>
            <p:nvPr/>
          </p:nvSpPr>
          <p:spPr>
            <a:xfrm>
              <a:off x="1992513" y="1171788"/>
              <a:ext cx="151200" cy="306950"/>
            </a:xfrm>
            <a:custGeom>
              <a:avLst/>
              <a:gdLst/>
              <a:ahLst/>
              <a:cxnLst/>
              <a:rect l="l" t="t" r="r" b="b"/>
              <a:pathLst>
                <a:path w="6048" h="12278" extrusionOk="0">
                  <a:moveTo>
                    <a:pt x="2897" y="1"/>
                  </a:moveTo>
                  <a:cubicBezTo>
                    <a:pt x="2719" y="1"/>
                    <a:pt x="2541" y="19"/>
                    <a:pt x="2365" y="58"/>
                  </a:cubicBezTo>
                  <a:cubicBezTo>
                    <a:pt x="1654" y="225"/>
                    <a:pt x="1089" y="706"/>
                    <a:pt x="817" y="1376"/>
                  </a:cubicBezTo>
                  <a:cubicBezTo>
                    <a:pt x="1" y="3071"/>
                    <a:pt x="189" y="6795"/>
                    <a:pt x="1717" y="9411"/>
                  </a:cubicBezTo>
                  <a:cubicBezTo>
                    <a:pt x="2721" y="11147"/>
                    <a:pt x="4186" y="12152"/>
                    <a:pt x="5943" y="12277"/>
                  </a:cubicBezTo>
                  <a:lnTo>
                    <a:pt x="6048" y="11022"/>
                  </a:lnTo>
                  <a:cubicBezTo>
                    <a:pt x="4709" y="10917"/>
                    <a:pt x="3621" y="10164"/>
                    <a:pt x="2805" y="8762"/>
                  </a:cubicBezTo>
                  <a:cubicBezTo>
                    <a:pt x="1445" y="6419"/>
                    <a:pt x="1382" y="3134"/>
                    <a:pt x="1968" y="1920"/>
                  </a:cubicBezTo>
                  <a:cubicBezTo>
                    <a:pt x="2072" y="1606"/>
                    <a:pt x="2323" y="1355"/>
                    <a:pt x="2658" y="1271"/>
                  </a:cubicBezTo>
                  <a:cubicBezTo>
                    <a:pt x="2738" y="1253"/>
                    <a:pt x="2822" y="1245"/>
                    <a:pt x="2908" y="1245"/>
                  </a:cubicBezTo>
                  <a:cubicBezTo>
                    <a:pt x="3734" y="1245"/>
                    <a:pt x="4830" y="1992"/>
                    <a:pt x="5190" y="2276"/>
                  </a:cubicBezTo>
                  <a:lnTo>
                    <a:pt x="5985" y="1292"/>
                  </a:lnTo>
                  <a:cubicBezTo>
                    <a:pt x="5780" y="1143"/>
                    <a:pt x="4334" y="1"/>
                    <a:pt x="2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24"/>
            <p:cNvSpPr/>
            <p:nvPr/>
          </p:nvSpPr>
          <p:spPr>
            <a:xfrm>
              <a:off x="2441863" y="1171663"/>
              <a:ext cx="150675" cy="307075"/>
            </a:xfrm>
            <a:custGeom>
              <a:avLst/>
              <a:gdLst/>
              <a:ahLst/>
              <a:cxnLst/>
              <a:rect l="l" t="t" r="r" b="b"/>
              <a:pathLst>
                <a:path w="6027" h="12283" extrusionOk="0">
                  <a:moveTo>
                    <a:pt x="3130" y="0"/>
                  </a:moveTo>
                  <a:cubicBezTo>
                    <a:pt x="1697" y="0"/>
                    <a:pt x="248" y="1149"/>
                    <a:pt x="63" y="1297"/>
                  </a:cubicBezTo>
                  <a:lnTo>
                    <a:pt x="858" y="2281"/>
                  </a:lnTo>
                  <a:cubicBezTo>
                    <a:pt x="1217" y="1978"/>
                    <a:pt x="2310" y="1250"/>
                    <a:pt x="3150" y="1250"/>
                  </a:cubicBezTo>
                  <a:cubicBezTo>
                    <a:pt x="3240" y="1250"/>
                    <a:pt x="3328" y="1258"/>
                    <a:pt x="3411" y="1276"/>
                  </a:cubicBezTo>
                  <a:cubicBezTo>
                    <a:pt x="3725" y="1360"/>
                    <a:pt x="3997" y="1611"/>
                    <a:pt x="4101" y="1904"/>
                  </a:cubicBezTo>
                  <a:cubicBezTo>
                    <a:pt x="4666" y="3139"/>
                    <a:pt x="4624" y="6424"/>
                    <a:pt x="3243" y="8767"/>
                  </a:cubicBezTo>
                  <a:cubicBezTo>
                    <a:pt x="2427" y="10169"/>
                    <a:pt x="1339" y="10922"/>
                    <a:pt x="0" y="11027"/>
                  </a:cubicBezTo>
                  <a:lnTo>
                    <a:pt x="105" y="12282"/>
                  </a:lnTo>
                  <a:cubicBezTo>
                    <a:pt x="1863" y="12157"/>
                    <a:pt x="3327" y="11173"/>
                    <a:pt x="4332" y="9395"/>
                  </a:cubicBezTo>
                  <a:cubicBezTo>
                    <a:pt x="5859" y="6800"/>
                    <a:pt x="6026" y="3076"/>
                    <a:pt x="5231" y="1381"/>
                  </a:cubicBezTo>
                  <a:cubicBezTo>
                    <a:pt x="4959" y="711"/>
                    <a:pt x="4394" y="230"/>
                    <a:pt x="3683" y="63"/>
                  </a:cubicBezTo>
                  <a:cubicBezTo>
                    <a:pt x="3501" y="20"/>
                    <a:pt x="3315" y="0"/>
                    <a:pt x="3130" y="0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24"/>
            <p:cNvSpPr/>
            <p:nvPr/>
          </p:nvSpPr>
          <p:spPr>
            <a:xfrm>
              <a:off x="2086163" y="1128763"/>
              <a:ext cx="413250" cy="466625"/>
            </a:xfrm>
            <a:custGeom>
              <a:avLst/>
              <a:gdLst/>
              <a:ahLst/>
              <a:cxnLst/>
              <a:rect l="l" t="t" r="r" b="b"/>
              <a:pathLst>
                <a:path w="16530" h="18665" extrusionOk="0">
                  <a:moveTo>
                    <a:pt x="0" y="0"/>
                  </a:moveTo>
                  <a:cubicBezTo>
                    <a:pt x="0" y="0"/>
                    <a:pt x="2260" y="4122"/>
                    <a:pt x="1486" y="8642"/>
                  </a:cubicBezTo>
                  <a:cubicBezTo>
                    <a:pt x="712" y="13140"/>
                    <a:pt x="2114" y="18664"/>
                    <a:pt x="8286" y="18664"/>
                  </a:cubicBezTo>
                  <a:cubicBezTo>
                    <a:pt x="14438" y="18664"/>
                    <a:pt x="15839" y="13161"/>
                    <a:pt x="15065" y="8642"/>
                  </a:cubicBezTo>
                  <a:cubicBezTo>
                    <a:pt x="14291" y="4101"/>
                    <a:pt x="16530" y="0"/>
                    <a:pt x="16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24"/>
            <p:cNvSpPr/>
            <p:nvPr/>
          </p:nvSpPr>
          <p:spPr>
            <a:xfrm>
              <a:off x="2074138" y="1111488"/>
              <a:ext cx="437325" cy="35075"/>
            </a:xfrm>
            <a:custGeom>
              <a:avLst/>
              <a:gdLst/>
              <a:ahLst/>
              <a:cxnLst/>
              <a:rect l="l" t="t" r="r" b="b"/>
              <a:pathLst>
                <a:path w="17493" h="1403" extrusionOk="0">
                  <a:moveTo>
                    <a:pt x="0" y="1"/>
                  </a:moveTo>
                  <a:lnTo>
                    <a:pt x="0" y="1403"/>
                  </a:lnTo>
                  <a:lnTo>
                    <a:pt x="17492" y="1403"/>
                  </a:lnTo>
                  <a:lnTo>
                    <a:pt x="17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24"/>
            <p:cNvSpPr/>
            <p:nvPr/>
          </p:nvSpPr>
          <p:spPr>
            <a:xfrm>
              <a:off x="2291213" y="1589613"/>
              <a:ext cx="151200" cy="95225"/>
            </a:xfrm>
            <a:custGeom>
              <a:avLst/>
              <a:gdLst/>
              <a:ahLst/>
              <a:cxnLst/>
              <a:rect l="l" t="t" r="r" b="b"/>
              <a:pathLst>
                <a:path w="6048" h="3809" extrusionOk="0">
                  <a:moveTo>
                    <a:pt x="2030" y="0"/>
                  </a:moveTo>
                  <a:cubicBezTo>
                    <a:pt x="1381" y="167"/>
                    <a:pt x="733" y="230"/>
                    <a:pt x="63" y="230"/>
                  </a:cubicBezTo>
                  <a:lnTo>
                    <a:pt x="0" y="230"/>
                  </a:lnTo>
                  <a:lnTo>
                    <a:pt x="0" y="3808"/>
                  </a:lnTo>
                  <a:lnTo>
                    <a:pt x="6047" y="3808"/>
                  </a:lnTo>
                  <a:cubicBezTo>
                    <a:pt x="5587" y="3808"/>
                    <a:pt x="2030" y="3641"/>
                    <a:pt x="20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24"/>
            <p:cNvSpPr/>
            <p:nvPr/>
          </p:nvSpPr>
          <p:spPr>
            <a:xfrm>
              <a:off x="2291213" y="1684813"/>
              <a:ext cx="173175" cy="69075"/>
            </a:xfrm>
            <a:custGeom>
              <a:avLst/>
              <a:gdLst/>
              <a:ahLst/>
              <a:cxnLst/>
              <a:rect l="l" t="t" r="r" b="b"/>
              <a:pathLst>
                <a:path w="6927" h="2763" extrusionOk="0">
                  <a:moveTo>
                    <a:pt x="0" y="0"/>
                  </a:moveTo>
                  <a:lnTo>
                    <a:pt x="0" y="1360"/>
                  </a:lnTo>
                  <a:lnTo>
                    <a:pt x="0" y="2762"/>
                  </a:lnTo>
                  <a:lnTo>
                    <a:pt x="6926" y="2762"/>
                  </a:lnTo>
                  <a:lnTo>
                    <a:pt x="69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24"/>
            <p:cNvSpPr/>
            <p:nvPr/>
          </p:nvSpPr>
          <p:spPr>
            <a:xfrm>
              <a:off x="2291213" y="1146538"/>
              <a:ext cx="301850" cy="448850"/>
            </a:xfrm>
            <a:custGeom>
              <a:avLst/>
              <a:gdLst/>
              <a:ahLst/>
              <a:cxnLst/>
              <a:rect l="l" t="t" r="r" b="b"/>
              <a:pathLst>
                <a:path w="12074" h="17954" extrusionOk="0">
                  <a:moveTo>
                    <a:pt x="9209" y="2257"/>
                  </a:moveTo>
                  <a:cubicBezTo>
                    <a:pt x="9295" y="2257"/>
                    <a:pt x="9378" y="2265"/>
                    <a:pt x="9458" y="2281"/>
                  </a:cubicBezTo>
                  <a:cubicBezTo>
                    <a:pt x="9772" y="2365"/>
                    <a:pt x="10023" y="2616"/>
                    <a:pt x="10148" y="2930"/>
                  </a:cubicBezTo>
                  <a:cubicBezTo>
                    <a:pt x="10713" y="4144"/>
                    <a:pt x="10671" y="7408"/>
                    <a:pt x="9290" y="9772"/>
                  </a:cubicBezTo>
                  <a:cubicBezTo>
                    <a:pt x="8663" y="10839"/>
                    <a:pt x="7868" y="11551"/>
                    <a:pt x="6926" y="11843"/>
                  </a:cubicBezTo>
                  <a:cubicBezTo>
                    <a:pt x="7114" y="10546"/>
                    <a:pt x="7093" y="9228"/>
                    <a:pt x="6863" y="7931"/>
                  </a:cubicBezTo>
                  <a:cubicBezTo>
                    <a:pt x="6612" y="6361"/>
                    <a:pt x="6654" y="4771"/>
                    <a:pt x="6989" y="3223"/>
                  </a:cubicBezTo>
                  <a:cubicBezTo>
                    <a:pt x="7404" y="2902"/>
                    <a:pt x="8416" y="2257"/>
                    <a:pt x="9209" y="2257"/>
                  </a:cubicBezTo>
                  <a:close/>
                  <a:moveTo>
                    <a:pt x="0" y="1"/>
                  </a:moveTo>
                  <a:lnTo>
                    <a:pt x="0" y="17953"/>
                  </a:lnTo>
                  <a:lnTo>
                    <a:pt x="63" y="17953"/>
                  </a:lnTo>
                  <a:cubicBezTo>
                    <a:pt x="733" y="17953"/>
                    <a:pt x="1381" y="17890"/>
                    <a:pt x="2030" y="17744"/>
                  </a:cubicBezTo>
                  <a:cubicBezTo>
                    <a:pt x="4562" y="17137"/>
                    <a:pt x="5984" y="15380"/>
                    <a:pt x="6633" y="13224"/>
                  </a:cubicBezTo>
                  <a:cubicBezTo>
                    <a:pt x="8161" y="12952"/>
                    <a:pt x="9437" y="11990"/>
                    <a:pt x="10378" y="10400"/>
                  </a:cubicBezTo>
                  <a:cubicBezTo>
                    <a:pt x="11906" y="7805"/>
                    <a:pt x="12073" y="4081"/>
                    <a:pt x="11278" y="2386"/>
                  </a:cubicBezTo>
                  <a:cubicBezTo>
                    <a:pt x="11006" y="1716"/>
                    <a:pt x="10420" y="1235"/>
                    <a:pt x="9730" y="1068"/>
                  </a:cubicBezTo>
                  <a:cubicBezTo>
                    <a:pt x="9541" y="1023"/>
                    <a:pt x="9352" y="1003"/>
                    <a:pt x="9163" y="1003"/>
                  </a:cubicBezTo>
                  <a:cubicBezTo>
                    <a:pt x="8555" y="1003"/>
                    <a:pt x="7955" y="1210"/>
                    <a:pt x="7428" y="1465"/>
                  </a:cubicBezTo>
                  <a:cubicBezTo>
                    <a:pt x="7637" y="859"/>
                    <a:pt x="7826" y="356"/>
                    <a:pt x="79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24"/>
            <p:cNvSpPr/>
            <p:nvPr/>
          </p:nvSpPr>
          <p:spPr>
            <a:xfrm>
              <a:off x="2291213" y="1111488"/>
              <a:ext cx="220250" cy="35075"/>
            </a:xfrm>
            <a:custGeom>
              <a:avLst/>
              <a:gdLst/>
              <a:ahLst/>
              <a:cxnLst/>
              <a:rect l="l" t="t" r="r" b="b"/>
              <a:pathLst>
                <a:path w="8810" h="1403" extrusionOk="0">
                  <a:moveTo>
                    <a:pt x="0" y="1"/>
                  </a:moveTo>
                  <a:lnTo>
                    <a:pt x="0" y="691"/>
                  </a:lnTo>
                  <a:lnTo>
                    <a:pt x="0" y="1403"/>
                  </a:lnTo>
                  <a:lnTo>
                    <a:pt x="8809" y="1403"/>
                  </a:lnTo>
                  <a:lnTo>
                    <a:pt x="88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7" name="Google Shape;5427;p24"/>
          <p:cNvGrpSpPr/>
          <p:nvPr/>
        </p:nvGrpSpPr>
        <p:grpSpPr>
          <a:xfrm rot="1279855">
            <a:off x="6487588" y="423894"/>
            <a:ext cx="874779" cy="745152"/>
            <a:chOff x="4626188" y="1862663"/>
            <a:chExt cx="677463" cy="577075"/>
          </a:xfrm>
        </p:grpSpPr>
        <p:sp>
          <p:nvSpPr>
            <p:cNvPr id="5428" name="Google Shape;5428;p24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24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24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24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24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24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24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24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24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24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24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24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24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24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24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24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24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24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4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24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24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4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4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4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4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4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4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24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6" name="Google Shape;5456;p24"/>
          <p:cNvGrpSpPr/>
          <p:nvPr/>
        </p:nvGrpSpPr>
        <p:grpSpPr>
          <a:xfrm rot="369152">
            <a:off x="-137464" y="2032655"/>
            <a:ext cx="572854" cy="840306"/>
            <a:chOff x="1713713" y="4972438"/>
            <a:chExt cx="443613" cy="650725"/>
          </a:xfrm>
        </p:grpSpPr>
        <p:sp>
          <p:nvSpPr>
            <p:cNvPr id="5457" name="Google Shape;5457;p24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24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24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24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24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24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24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24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24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24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24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24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9" name="Google Shape;5469;p24"/>
          <p:cNvGrpSpPr/>
          <p:nvPr/>
        </p:nvGrpSpPr>
        <p:grpSpPr>
          <a:xfrm rot="4901208">
            <a:off x="6872690" y="4122209"/>
            <a:ext cx="545999" cy="1143356"/>
            <a:chOff x="724161" y="2710893"/>
            <a:chExt cx="281035" cy="588445"/>
          </a:xfrm>
        </p:grpSpPr>
        <p:sp>
          <p:nvSpPr>
            <p:cNvPr id="5470" name="Google Shape;5470;p24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24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24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24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24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24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24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24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24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24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24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24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24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24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24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24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24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24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24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24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4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24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24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24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24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24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24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24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24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24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24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24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12_1">
    <p:spTree>
      <p:nvGrpSpPr>
        <p:cNvPr id="1" name="Shape 5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8" name="Google Shape;5608;p26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5609" name="Google Shape;5609;p26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6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1" name="Google Shape;5611;p26"/>
          <p:cNvGrpSpPr/>
          <p:nvPr/>
        </p:nvGrpSpPr>
        <p:grpSpPr>
          <a:xfrm>
            <a:off x="-314850" y="-50562"/>
            <a:ext cx="9142400" cy="5233800"/>
            <a:chOff x="-119900" y="-50550"/>
            <a:chExt cx="9142400" cy="5233800"/>
          </a:xfrm>
        </p:grpSpPr>
        <p:sp>
          <p:nvSpPr>
            <p:cNvPr id="5612" name="Google Shape;5612;p26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6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4" name="Google Shape;5614;p26"/>
          <p:cNvSpPr txBox="1">
            <a:spLocks noGrp="1"/>
          </p:cNvSpPr>
          <p:nvPr>
            <p:ph type="title"/>
          </p:nvPr>
        </p:nvSpPr>
        <p:spPr>
          <a:xfrm>
            <a:off x="481425" y="290325"/>
            <a:ext cx="59751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615" name="Google Shape;5615;p26"/>
          <p:cNvGrpSpPr/>
          <p:nvPr/>
        </p:nvGrpSpPr>
        <p:grpSpPr>
          <a:xfrm rot="1263493" flipH="1">
            <a:off x="7531263" y="4478635"/>
            <a:ext cx="643782" cy="672853"/>
            <a:chOff x="3586913" y="4050713"/>
            <a:chExt cx="498538" cy="521050"/>
          </a:xfrm>
        </p:grpSpPr>
        <p:sp>
          <p:nvSpPr>
            <p:cNvPr id="5616" name="Google Shape;5616;p26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6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6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6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6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6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6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6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6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6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6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6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6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6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0" name="Google Shape;5630;p26"/>
          <p:cNvGrpSpPr/>
          <p:nvPr/>
        </p:nvGrpSpPr>
        <p:grpSpPr>
          <a:xfrm rot="-3285256" flipH="1">
            <a:off x="3560813" y="4446309"/>
            <a:ext cx="572845" cy="840293"/>
            <a:chOff x="1713713" y="4972438"/>
            <a:chExt cx="443613" cy="650725"/>
          </a:xfrm>
        </p:grpSpPr>
        <p:sp>
          <p:nvSpPr>
            <p:cNvPr id="5631" name="Google Shape;5631;p26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6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6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6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6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6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6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6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6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6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6"/>
            <p:cNvSpPr/>
            <p:nvPr/>
          </p:nvSpPr>
          <p:spPr>
            <a:xfrm>
              <a:off x="1749724" y="5016760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6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3" name="Google Shape;5643;p26"/>
          <p:cNvGrpSpPr/>
          <p:nvPr/>
        </p:nvGrpSpPr>
        <p:grpSpPr>
          <a:xfrm rot="2700000">
            <a:off x="-144321" y="4381582"/>
            <a:ext cx="1052441" cy="866959"/>
            <a:chOff x="4399263" y="2810788"/>
            <a:chExt cx="815013" cy="671375"/>
          </a:xfrm>
        </p:grpSpPr>
        <p:sp>
          <p:nvSpPr>
            <p:cNvPr id="5644" name="Google Shape;5644;p26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6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6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6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6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6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6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6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6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6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6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6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6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6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6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6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6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6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6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6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6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6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6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6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6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6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6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6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6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6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6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6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6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6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6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6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6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6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6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6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6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6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6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6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6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6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6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6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6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6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6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6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6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6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6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6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6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6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6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6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6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6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6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6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6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6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6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6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6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6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6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6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6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6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6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6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6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6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6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6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6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6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6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6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6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6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6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6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6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6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6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6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6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6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6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6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6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6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6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6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6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6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6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6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6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6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6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6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6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6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6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6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6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6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6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6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6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6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6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6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6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6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6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6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6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6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6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6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6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6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6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6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6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6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6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6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6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6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6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6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6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6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6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6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6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6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6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6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6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6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6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6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6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6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6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6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6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6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6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6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6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6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6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6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6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6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6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6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6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6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6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6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6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6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6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6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6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6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6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6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6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6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6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6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6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6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6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6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6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6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6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6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6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6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6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6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6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6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6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6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6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6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6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6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6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6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6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6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6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6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6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6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6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6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6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6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6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6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6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6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6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6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6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6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6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6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6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6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6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6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6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6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6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6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6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6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6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6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6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6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6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6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6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6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6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6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6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6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6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6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6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6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6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6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6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6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6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6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2" name="Google Shape;5902;p26"/>
          <p:cNvGrpSpPr/>
          <p:nvPr/>
        </p:nvGrpSpPr>
        <p:grpSpPr>
          <a:xfrm rot="-662724">
            <a:off x="7655574" y="-3731"/>
            <a:ext cx="556640" cy="703189"/>
            <a:chOff x="2884913" y="4249000"/>
            <a:chExt cx="431063" cy="544550"/>
          </a:xfrm>
        </p:grpSpPr>
        <p:sp>
          <p:nvSpPr>
            <p:cNvPr id="5903" name="Google Shape;5903;p26"/>
            <p:cNvSpPr/>
            <p:nvPr/>
          </p:nvSpPr>
          <p:spPr>
            <a:xfrm>
              <a:off x="2884925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6"/>
            <p:cNvSpPr/>
            <p:nvPr/>
          </p:nvSpPr>
          <p:spPr>
            <a:xfrm>
              <a:off x="2922575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6"/>
            <p:cNvSpPr/>
            <p:nvPr/>
          </p:nvSpPr>
          <p:spPr>
            <a:xfrm>
              <a:off x="2922575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6"/>
            <p:cNvSpPr/>
            <p:nvPr/>
          </p:nvSpPr>
          <p:spPr>
            <a:xfrm>
              <a:off x="2922575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6"/>
            <p:cNvSpPr/>
            <p:nvPr/>
          </p:nvSpPr>
          <p:spPr>
            <a:xfrm>
              <a:off x="2922575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6"/>
            <p:cNvSpPr/>
            <p:nvPr/>
          </p:nvSpPr>
          <p:spPr>
            <a:xfrm>
              <a:off x="2922575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6"/>
            <p:cNvSpPr/>
            <p:nvPr/>
          </p:nvSpPr>
          <p:spPr>
            <a:xfrm>
              <a:off x="2922575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6"/>
            <p:cNvSpPr/>
            <p:nvPr/>
          </p:nvSpPr>
          <p:spPr>
            <a:xfrm>
              <a:off x="2922575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6"/>
            <p:cNvSpPr/>
            <p:nvPr/>
          </p:nvSpPr>
          <p:spPr>
            <a:xfrm>
              <a:off x="2922575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6"/>
            <p:cNvSpPr/>
            <p:nvPr/>
          </p:nvSpPr>
          <p:spPr>
            <a:xfrm>
              <a:off x="2922575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6"/>
            <p:cNvSpPr/>
            <p:nvPr/>
          </p:nvSpPr>
          <p:spPr>
            <a:xfrm>
              <a:off x="2922575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6"/>
            <p:cNvSpPr/>
            <p:nvPr/>
          </p:nvSpPr>
          <p:spPr>
            <a:xfrm>
              <a:off x="2922575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6"/>
            <p:cNvSpPr/>
            <p:nvPr/>
          </p:nvSpPr>
          <p:spPr>
            <a:xfrm>
              <a:off x="2922575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6"/>
            <p:cNvSpPr/>
            <p:nvPr/>
          </p:nvSpPr>
          <p:spPr>
            <a:xfrm>
              <a:off x="2922575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6"/>
            <p:cNvSpPr/>
            <p:nvPr/>
          </p:nvSpPr>
          <p:spPr>
            <a:xfrm>
              <a:off x="2922575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6"/>
            <p:cNvSpPr/>
            <p:nvPr/>
          </p:nvSpPr>
          <p:spPr>
            <a:xfrm>
              <a:off x="2922575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6"/>
            <p:cNvSpPr/>
            <p:nvPr/>
          </p:nvSpPr>
          <p:spPr>
            <a:xfrm>
              <a:off x="2922575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6"/>
            <p:cNvSpPr/>
            <p:nvPr/>
          </p:nvSpPr>
          <p:spPr>
            <a:xfrm>
              <a:off x="2922575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6"/>
            <p:cNvSpPr/>
            <p:nvPr/>
          </p:nvSpPr>
          <p:spPr>
            <a:xfrm>
              <a:off x="2922575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6"/>
            <p:cNvSpPr/>
            <p:nvPr/>
          </p:nvSpPr>
          <p:spPr>
            <a:xfrm>
              <a:off x="3258400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6"/>
            <p:cNvSpPr/>
            <p:nvPr/>
          </p:nvSpPr>
          <p:spPr>
            <a:xfrm>
              <a:off x="3260500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6"/>
            <p:cNvSpPr/>
            <p:nvPr/>
          </p:nvSpPr>
          <p:spPr>
            <a:xfrm>
              <a:off x="3099375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6"/>
            <p:cNvSpPr/>
            <p:nvPr/>
          </p:nvSpPr>
          <p:spPr>
            <a:xfrm>
              <a:off x="3110900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6"/>
            <p:cNvSpPr/>
            <p:nvPr/>
          </p:nvSpPr>
          <p:spPr>
            <a:xfrm>
              <a:off x="3122925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6"/>
            <p:cNvSpPr/>
            <p:nvPr/>
          </p:nvSpPr>
          <p:spPr>
            <a:xfrm>
              <a:off x="3256325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6"/>
            <p:cNvSpPr/>
            <p:nvPr/>
          </p:nvSpPr>
          <p:spPr>
            <a:xfrm>
              <a:off x="3267825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6"/>
            <p:cNvSpPr/>
            <p:nvPr/>
          </p:nvSpPr>
          <p:spPr>
            <a:xfrm>
              <a:off x="3098350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6"/>
            <p:cNvSpPr/>
            <p:nvPr/>
          </p:nvSpPr>
          <p:spPr>
            <a:xfrm>
              <a:off x="3098350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6"/>
            <p:cNvSpPr/>
            <p:nvPr/>
          </p:nvSpPr>
          <p:spPr>
            <a:xfrm>
              <a:off x="3289275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6"/>
            <p:cNvSpPr/>
            <p:nvPr/>
          </p:nvSpPr>
          <p:spPr>
            <a:xfrm>
              <a:off x="3278275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6"/>
            <p:cNvSpPr/>
            <p:nvPr/>
          </p:nvSpPr>
          <p:spPr>
            <a:xfrm>
              <a:off x="3116125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6"/>
            <p:cNvSpPr/>
            <p:nvPr/>
          </p:nvSpPr>
          <p:spPr>
            <a:xfrm>
              <a:off x="3122925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6"/>
            <p:cNvSpPr/>
            <p:nvPr/>
          </p:nvSpPr>
          <p:spPr>
            <a:xfrm>
              <a:off x="3275675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6"/>
            <p:cNvSpPr/>
            <p:nvPr/>
          </p:nvSpPr>
          <p:spPr>
            <a:xfrm>
              <a:off x="3287175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6"/>
            <p:cNvSpPr/>
            <p:nvPr/>
          </p:nvSpPr>
          <p:spPr>
            <a:xfrm>
              <a:off x="3098350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6"/>
            <p:cNvSpPr/>
            <p:nvPr/>
          </p:nvSpPr>
          <p:spPr>
            <a:xfrm>
              <a:off x="2884913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6"/>
            <p:cNvSpPr/>
            <p:nvPr/>
          </p:nvSpPr>
          <p:spPr>
            <a:xfrm>
              <a:off x="2922563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6"/>
            <p:cNvSpPr/>
            <p:nvPr/>
          </p:nvSpPr>
          <p:spPr>
            <a:xfrm>
              <a:off x="2922563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6"/>
            <p:cNvSpPr/>
            <p:nvPr/>
          </p:nvSpPr>
          <p:spPr>
            <a:xfrm>
              <a:off x="2922563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6"/>
            <p:cNvSpPr/>
            <p:nvPr/>
          </p:nvSpPr>
          <p:spPr>
            <a:xfrm>
              <a:off x="2922563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6"/>
            <p:cNvSpPr/>
            <p:nvPr/>
          </p:nvSpPr>
          <p:spPr>
            <a:xfrm>
              <a:off x="2922563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6"/>
            <p:cNvSpPr/>
            <p:nvPr/>
          </p:nvSpPr>
          <p:spPr>
            <a:xfrm>
              <a:off x="2922563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6"/>
            <p:cNvSpPr/>
            <p:nvPr/>
          </p:nvSpPr>
          <p:spPr>
            <a:xfrm>
              <a:off x="2922563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6"/>
            <p:cNvSpPr/>
            <p:nvPr/>
          </p:nvSpPr>
          <p:spPr>
            <a:xfrm>
              <a:off x="2922563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6"/>
            <p:cNvSpPr/>
            <p:nvPr/>
          </p:nvSpPr>
          <p:spPr>
            <a:xfrm>
              <a:off x="2922563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6"/>
            <p:cNvSpPr/>
            <p:nvPr/>
          </p:nvSpPr>
          <p:spPr>
            <a:xfrm>
              <a:off x="2922563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6"/>
            <p:cNvSpPr/>
            <p:nvPr/>
          </p:nvSpPr>
          <p:spPr>
            <a:xfrm>
              <a:off x="2922563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6"/>
            <p:cNvSpPr/>
            <p:nvPr/>
          </p:nvSpPr>
          <p:spPr>
            <a:xfrm>
              <a:off x="2922563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6"/>
            <p:cNvSpPr/>
            <p:nvPr/>
          </p:nvSpPr>
          <p:spPr>
            <a:xfrm>
              <a:off x="2922563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6"/>
            <p:cNvSpPr/>
            <p:nvPr/>
          </p:nvSpPr>
          <p:spPr>
            <a:xfrm>
              <a:off x="2922563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6"/>
            <p:cNvSpPr/>
            <p:nvPr/>
          </p:nvSpPr>
          <p:spPr>
            <a:xfrm>
              <a:off x="2922563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6"/>
            <p:cNvSpPr/>
            <p:nvPr/>
          </p:nvSpPr>
          <p:spPr>
            <a:xfrm>
              <a:off x="2922563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6"/>
            <p:cNvSpPr/>
            <p:nvPr/>
          </p:nvSpPr>
          <p:spPr>
            <a:xfrm>
              <a:off x="2922563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6"/>
            <p:cNvSpPr/>
            <p:nvPr/>
          </p:nvSpPr>
          <p:spPr>
            <a:xfrm>
              <a:off x="2922563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6"/>
            <p:cNvSpPr/>
            <p:nvPr/>
          </p:nvSpPr>
          <p:spPr>
            <a:xfrm>
              <a:off x="3258388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6"/>
            <p:cNvSpPr/>
            <p:nvPr/>
          </p:nvSpPr>
          <p:spPr>
            <a:xfrm>
              <a:off x="3260488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6"/>
            <p:cNvSpPr/>
            <p:nvPr/>
          </p:nvSpPr>
          <p:spPr>
            <a:xfrm>
              <a:off x="3099363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6"/>
            <p:cNvSpPr/>
            <p:nvPr/>
          </p:nvSpPr>
          <p:spPr>
            <a:xfrm>
              <a:off x="3110888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6"/>
            <p:cNvSpPr/>
            <p:nvPr/>
          </p:nvSpPr>
          <p:spPr>
            <a:xfrm>
              <a:off x="3122913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6"/>
            <p:cNvSpPr/>
            <p:nvPr/>
          </p:nvSpPr>
          <p:spPr>
            <a:xfrm>
              <a:off x="3256313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6"/>
            <p:cNvSpPr/>
            <p:nvPr/>
          </p:nvSpPr>
          <p:spPr>
            <a:xfrm>
              <a:off x="3267813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6"/>
            <p:cNvSpPr/>
            <p:nvPr/>
          </p:nvSpPr>
          <p:spPr>
            <a:xfrm>
              <a:off x="3098338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6"/>
            <p:cNvSpPr/>
            <p:nvPr/>
          </p:nvSpPr>
          <p:spPr>
            <a:xfrm>
              <a:off x="3289263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6"/>
            <p:cNvSpPr/>
            <p:nvPr/>
          </p:nvSpPr>
          <p:spPr>
            <a:xfrm>
              <a:off x="3278263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6"/>
            <p:cNvSpPr/>
            <p:nvPr/>
          </p:nvSpPr>
          <p:spPr>
            <a:xfrm>
              <a:off x="3116113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6"/>
            <p:cNvSpPr/>
            <p:nvPr/>
          </p:nvSpPr>
          <p:spPr>
            <a:xfrm>
              <a:off x="3122913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6"/>
            <p:cNvSpPr/>
            <p:nvPr/>
          </p:nvSpPr>
          <p:spPr>
            <a:xfrm>
              <a:off x="3275663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6"/>
            <p:cNvSpPr/>
            <p:nvPr/>
          </p:nvSpPr>
          <p:spPr>
            <a:xfrm>
              <a:off x="3287163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6"/>
            <p:cNvSpPr/>
            <p:nvPr/>
          </p:nvSpPr>
          <p:spPr>
            <a:xfrm>
              <a:off x="3098338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6"/>
            <p:cNvSpPr/>
            <p:nvPr/>
          </p:nvSpPr>
          <p:spPr>
            <a:xfrm>
              <a:off x="3098338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73" name="Google Shape;5973;p26"/>
          <p:cNvSpPr txBox="1">
            <a:spLocks noGrp="1"/>
          </p:cNvSpPr>
          <p:nvPr>
            <p:ph type="subTitle" idx="1"/>
          </p:nvPr>
        </p:nvSpPr>
        <p:spPr>
          <a:xfrm>
            <a:off x="1816574" y="1633775"/>
            <a:ext cx="1677300" cy="3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74" name="Google Shape;5974;p26"/>
          <p:cNvSpPr txBox="1">
            <a:spLocks noGrp="1"/>
          </p:cNvSpPr>
          <p:nvPr>
            <p:ph type="subTitle" idx="2"/>
          </p:nvPr>
        </p:nvSpPr>
        <p:spPr>
          <a:xfrm>
            <a:off x="1816575" y="2043900"/>
            <a:ext cx="22686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5975" name="Google Shape;5975;p26"/>
          <p:cNvSpPr txBox="1">
            <a:spLocks noGrp="1"/>
          </p:cNvSpPr>
          <p:nvPr>
            <p:ph type="subTitle" idx="3"/>
          </p:nvPr>
        </p:nvSpPr>
        <p:spPr>
          <a:xfrm>
            <a:off x="5192925" y="1636500"/>
            <a:ext cx="1677300" cy="3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76" name="Google Shape;5976;p26"/>
          <p:cNvSpPr txBox="1">
            <a:spLocks noGrp="1"/>
          </p:cNvSpPr>
          <p:nvPr>
            <p:ph type="subTitle" idx="4"/>
          </p:nvPr>
        </p:nvSpPr>
        <p:spPr>
          <a:xfrm>
            <a:off x="4601725" y="2043900"/>
            <a:ext cx="22686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5977" name="Google Shape;5977;p26"/>
          <p:cNvSpPr txBox="1">
            <a:spLocks noGrp="1"/>
          </p:cNvSpPr>
          <p:nvPr>
            <p:ph type="subTitle" idx="5"/>
          </p:nvPr>
        </p:nvSpPr>
        <p:spPr>
          <a:xfrm>
            <a:off x="1816574" y="3014450"/>
            <a:ext cx="16773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78" name="Google Shape;5978;p26"/>
          <p:cNvSpPr txBox="1">
            <a:spLocks noGrp="1"/>
          </p:cNvSpPr>
          <p:nvPr>
            <p:ph type="subTitle" idx="6"/>
          </p:nvPr>
        </p:nvSpPr>
        <p:spPr>
          <a:xfrm>
            <a:off x="1816575" y="3428475"/>
            <a:ext cx="22686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5979" name="Google Shape;5979;p26"/>
          <p:cNvSpPr txBox="1">
            <a:spLocks noGrp="1"/>
          </p:cNvSpPr>
          <p:nvPr>
            <p:ph type="subTitle" idx="7"/>
          </p:nvPr>
        </p:nvSpPr>
        <p:spPr>
          <a:xfrm>
            <a:off x="5192928" y="3014449"/>
            <a:ext cx="16773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80" name="Google Shape;5980;p26"/>
          <p:cNvSpPr txBox="1">
            <a:spLocks noGrp="1"/>
          </p:cNvSpPr>
          <p:nvPr>
            <p:ph type="subTitle" idx="8"/>
          </p:nvPr>
        </p:nvSpPr>
        <p:spPr>
          <a:xfrm>
            <a:off x="4601599" y="3428475"/>
            <a:ext cx="22686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5981" name="Google Shape;5981;p26"/>
          <p:cNvGrpSpPr/>
          <p:nvPr/>
        </p:nvGrpSpPr>
        <p:grpSpPr>
          <a:xfrm rot="-354451">
            <a:off x="-200031" y="1312103"/>
            <a:ext cx="874778" cy="745152"/>
            <a:chOff x="4626188" y="1862663"/>
            <a:chExt cx="677463" cy="577075"/>
          </a:xfrm>
        </p:grpSpPr>
        <p:sp>
          <p:nvSpPr>
            <p:cNvPr id="5982" name="Google Shape;5982;p26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6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6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6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6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6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6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6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6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6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6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6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6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6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6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6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6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6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6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6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6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6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6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6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6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6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6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6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_1">
    <p:spTree>
      <p:nvGrpSpPr>
        <p:cNvPr id="1" name="Shape 7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4" name="Google Shape;7014;p30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7015" name="Google Shape;7015;p30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0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7" name="Google Shape;7017;p30"/>
          <p:cNvGrpSpPr/>
          <p:nvPr/>
        </p:nvGrpSpPr>
        <p:grpSpPr>
          <a:xfrm>
            <a:off x="-314850" y="-50562"/>
            <a:ext cx="9142400" cy="5233800"/>
            <a:chOff x="-119900" y="-50550"/>
            <a:chExt cx="9142400" cy="5233800"/>
          </a:xfrm>
        </p:grpSpPr>
        <p:sp>
          <p:nvSpPr>
            <p:cNvPr id="7018" name="Google Shape;7018;p30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0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20" name="Google Shape;7020;p30"/>
          <p:cNvSpPr txBox="1">
            <a:spLocks noGrp="1"/>
          </p:cNvSpPr>
          <p:nvPr>
            <p:ph type="title"/>
          </p:nvPr>
        </p:nvSpPr>
        <p:spPr>
          <a:xfrm>
            <a:off x="601825" y="2386850"/>
            <a:ext cx="6976800" cy="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021" name="Google Shape;7021;p30"/>
          <p:cNvSpPr txBox="1">
            <a:spLocks noGrp="1"/>
          </p:cNvSpPr>
          <p:nvPr>
            <p:ph type="subTitle" idx="1"/>
          </p:nvPr>
        </p:nvSpPr>
        <p:spPr>
          <a:xfrm>
            <a:off x="1528225" y="2990216"/>
            <a:ext cx="5124000" cy="9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7022" name="Google Shape;7022;p30"/>
          <p:cNvGrpSpPr/>
          <p:nvPr/>
        </p:nvGrpSpPr>
        <p:grpSpPr>
          <a:xfrm rot="1063078">
            <a:off x="182248" y="3957089"/>
            <a:ext cx="677557" cy="949081"/>
            <a:chOff x="1441713" y="3841513"/>
            <a:chExt cx="524688" cy="734950"/>
          </a:xfrm>
        </p:grpSpPr>
        <p:sp>
          <p:nvSpPr>
            <p:cNvPr id="7023" name="Google Shape;7023;p30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0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0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0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0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0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0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0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0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0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0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0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5" name="Google Shape;7035;p30"/>
          <p:cNvGrpSpPr/>
          <p:nvPr/>
        </p:nvGrpSpPr>
        <p:grpSpPr>
          <a:xfrm rot="-749505">
            <a:off x="6931440" y="4180360"/>
            <a:ext cx="643746" cy="672815"/>
            <a:chOff x="3586913" y="4050713"/>
            <a:chExt cx="498538" cy="521050"/>
          </a:xfrm>
        </p:grpSpPr>
        <p:sp>
          <p:nvSpPr>
            <p:cNvPr id="7036" name="Google Shape;7036;p30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0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0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0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0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0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0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0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0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0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0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0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0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0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0" name="Google Shape;7050;p30"/>
          <p:cNvGrpSpPr/>
          <p:nvPr/>
        </p:nvGrpSpPr>
        <p:grpSpPr>
          <a:xfrm>
            <a:off x="6924859" y="341096"/>
            <a:ext cx="1052426" cy="866947"/>
            <a:chOff x="4399263" y="2810788"/>
            <a:chExt cx="815013" cy="671375"/>
          </a:xfrm>
        </p:grpSpPr>
        <p:sp>
          <p:nvSpPr>
            <p:cNvPr id="7051" name="Google Shape;7051;p30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0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0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0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0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0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0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0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0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0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0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0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0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0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0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0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0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0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0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0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0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0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0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0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0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0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0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0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0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0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0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0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0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0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0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0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0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0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0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0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0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0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0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0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0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0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0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0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0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0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0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0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0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0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0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0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0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0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0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0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0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0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0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0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0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0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0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0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0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0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0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0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0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0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0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0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0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0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0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0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0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0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0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0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0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0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0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0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0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0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0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30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30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30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30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30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30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30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30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30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30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30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30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30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30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30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30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30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30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30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30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30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30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30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30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30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30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0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30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30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0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30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30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30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30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30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30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30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30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30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30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30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30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30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30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30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30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30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30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30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30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30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30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30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30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30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30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30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30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30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30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30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30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30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30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30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0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0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0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0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0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30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30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30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30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0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0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0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0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0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0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0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0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0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0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0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0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0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0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0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0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0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0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0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0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0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0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0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0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0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0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0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0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0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0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0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0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0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0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0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0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30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30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30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30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30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30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30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30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30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30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30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30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30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30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30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30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0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0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0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0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0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0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0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0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0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0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0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0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0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0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0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0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0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0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0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0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0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0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30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30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0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0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0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0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0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0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0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0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0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0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0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0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0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0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0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0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0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9" name="Google Shape;7309;p30"/>
          <p:cNvGrpSpPr/>
          <p:nvPr/>
        </p:nvGrpSpPr>
        <p:grpSpPr>
          <a:xfrm rot="4688093">
            <a:off x="3534024" y="4096621"/>
            <a:ext cx="572832" cy="840274"/>
            <a:chOff x="1713713" y="4972438"/>
            <a:chExt cx="443613" cy="650725"/>
          </a:xfrm>
        </p:grpSpPr>
        <p:sp>
          <p:nvSpPr>
            <p:cNvPr id="7310" name="Google Shape;7310;p30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0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0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0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0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0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30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30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30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0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30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30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2" name="Google Shape;7322;p30"/>
          <p:cNvGrpSpPr/>
          <p:nvPr/>
        </p:nvGrpSpPr>
        <p:grpSpPr>
          <a:xfrm>
            <a:off x="189922" y="366673"/>
            <a:ext cx="972042" cy="908526"/>
            <a:chOff x="2993713" y="1450988"/>
            <a:chExt cx="752763" cy="703575"/>
          </a:xfrm>
        </p:grpSpPr>
        <p:sp>
          <p:nvSpPr>
            <p:cNvPr id="7323" name="Google Shape;7323;p30"/>
            <p:cNvSpPr/>
            <p:nvPr/>
          </p:nvSpPr>
          <p:spPr>
            <a:xfrm>
              <a:off x="2993725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30"/>
            <p:cNvSpPr/>
            <p:nvPr/>
          </p:nvSpPr>
          <p:spPr>
            <a:xfrm>
              <a:off x="3202450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FF7D3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0"/>
            <p:cNvSpPr/>
            <p:nvPr/>
          </p:nvSpPr>
          <p:spPr>
            <a:xfrm>
              <a:off x="3131300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FFF85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0"/>
            <p:cNvSpPr/>
            <p:nvPr/>
          </p:nvSpPr>
          <p:spPr>
            <a:xfrm>
              <a:off x="3194600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0"/>
            <p:cNvSpPr/>
            <p:nvPr/>
          </p:nvSpPr>
          <p:spPr>
            <a:xfrm>
              <a:off x="3367750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0"/>
            <p:cNvSpPr/>
            <p:nvPr/>
          </p:nvSpPr>
          <p:spPr>
            <a:xfrm>
              <a:off x="3438350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rgbClr val="FF9E2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0"/>
            <p:cNvSpPr/>
            <p:nvPr/>
          </p:nvSpPr>
          <p:spPr>
            <a:xfrm>
              <a:off x="3481250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F53A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0"/>
            <p:cNvSpPr/>
            <p:nvPr/>
          </p:nvSpPr>
          <p:spPr>
            <a:xfrm>
              <a:off x="3481250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5E5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0"/>
            <p:cNvSpPr/>
            <p:nvPr/>
          </p:nvSpPr>
          <p:spPr>
            <a:xfrm>
              <a:off x="3474450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0"/>
            <p:cNvSpPr/>
            <p:nvPr/>
          </p:nvSpPr>
          <p:spPr>
            <a:xfrm>
              <a:off x="3500075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0"/>
            <p:cNvSpPr/>
            <p:nvPr/>
          </p:nvSpPr>
          <p:spPr>
            <a:xfrm>
              <a:off x="2993713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0"/>
            <p:cNvSpPr/>
            <p:nvPr/>
          </p:nvSpPr>
          <p:spPr>
            <a:xfrm>
              <a:off x="3202438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0"/>
            <p:cNvSpPr/>
            <p:nvPr/>
          </p:nvSpPr>
          <p:spPr>
            <a:xfrm>
              <a:off x="3131288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0"/>
            <p:cNvSpPr/>
            <p:nvPr/>
          </p:nvSpPr>
          <p:spPr>
            <a:xfrm>
              <a:off x="3194588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0"/>
            <p:cNvSpPr/>
            <p:nvPr/>
          </p:nvSpPr>
          <p:spPr>
            <a:xfrm>
              <a:off x="3367738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0"/>
            <p:cNvSpPr/>
            <p:nvPr/>
          </p:nvSpPr>
          <p:spPr>
            <a:xfrm>
              <a:off x="3438338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0"/>
            <p:cNvSpPr/>
            <p:nvPr/>
          </p:nvSpPr>
          <p:spPr>
            <a:xfrm>
              <a:off x="3481238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0"/>
            <p:cNvSpPr/>
            <p:nvPr/>
          </p:nvSpPr>
          <p:spPr>
            <a:xfrm>
              <a:off x="3481238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0"/>
            <p:cNvSpPr/>
            <p:nvPr/>
          </p:nvSpPr>
          <p:spPr>
            <a:xfrm>
              <a:off x="3474438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0"/>
            <p:cNvSpPr/>
            <p:nvPr/>
          </p:nvSpPr>
          <p:spPr>
            <a:xfrm>
              <a:off x="3500063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">
    <p:spTree>
      <p:nvGrpSpPr>
        <p:cNvPr id="1" name="Shape 7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4" name="Google Shape;7344;p31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7345" name="Google Shape;7345;p31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1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47" name="Google Shape;7347;p31"/>
          <p:cNvSpPr txBox="1">
            <a:spLocks noGrp="1"/>
          </p:cNvSpPr>
          <p:nvPr>
            <p:ph type="title"/>
          </p:nvPr>
        </p:nvSpPr>
        <p:spPr>
          <a:xfrm>
            <a:off x="5653400" y="1785550"/>
            <a:ext cx="19170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48" name="Google Shape;7348;p31"/>
          <p:cNvSpPr txBox="1">
            <a:spLocks noGrp="1"/>
          </p:cNvSpPr>
          <p:nvPr>
            <p:ph type="subTitle" idx="1"/>
          </p:nvPr>
        </p:nvSpPr>
        <p:spPr>
          <a:xfrm>
            <a:off x="4901600" y="2442925"/>
            <a:ext cx="2668800" cy="11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7349" name="Google Shape;7349;p31"/>
          <p:cNvGrpSpPr/>
          <p:nvPr/>
        </p:nvGrpSpPr>
        <p:grpSpPr>
          <a:xfrm rot="1063078">
            <a:off x="182248" y="3957089"/>
            <a:ext cx="677557" cy="949081"/>
            <a:chOff x="1441713" y="3841513"/>
            <a:chExt cx="524688" cy="734950"/>
          </a:xfrm>
        </p:grpSpPr>
        <p:sp>
          <p:nvSpPr>
            <p:cNvPr id="7350" name="Google Shape;7350;p31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1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1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1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1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31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31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1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1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1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1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1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2" name="Google Shape;7362;p31"/>
          <p:cNvGrpSpPr/>
          <p:nvPr/>
        </p:nvGrpSpPr>
        <p:grpSpPr>
          <a:xfrm rot="-749505">
            <a:off x="6931440" y="4180360"/>
            <a:ext cx="643746" cy="672815"/>
            <a:chOff x="3586913" y="4050713"/>
            <a:chExt cx="498538" cy="521050"/>
          </a:xfrm>
        </p:grpSpPr>
        <p:sp>
          <p:nvSpPr>
            <p:cNvPr id="7363" name="Google Shape;7363;p31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1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1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1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1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1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1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1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1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1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1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1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1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1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7" name="Google Shape;7377;p31"/>
          <p:cNvGrpSpPr/>
          <p:nvPr/>
        </p:nvGrpSpPr>
        <p:grpSpPr>
          <a:xfrm rot="4688093">
            <a:off x="3843874" y="4282521"/>
            <a:ext cx="572832" cy="840274"/>
            <a:chOff x="1713713" y="4972438"/>
            <a:chExt cx="443613" cy="650725"/>
          </a:xfrm>
        </p:grpSpPr>
        <p:sp>
          <p:nvSpPr>
            <p:cNvPr id="7378" name="Google Shape;7378;p31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1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1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31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31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31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31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31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31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31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31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31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0" name="Google Shape;7390;p31"/>
          <p:cNvGrpSpPr/>
          <p:nvPr/>
        </p:nvGrpSpPr>
        <p:grpSpPr>
          <a:xfrm>
            <a:off x="189922" y="366673"/>
            <a:ext cx="972042" cy="908526"/>
            <a:chOff x="2993713" y="1450988"/>
            <a:chExt cx="752763" cy="703575"/>
          </a:xfrm>
        </p:grpSpPr>
        <p:sp>
          <p:nvSpPr>
            <p:cNvPr id="7391" name="Google Shape;7391;p31"/>
            <p:cNvSpPr/>
            <p:nvPr/>
          </p:nvSpPr>
          <p:spPr>
            <a:xfrm>
              <a:off x="2993725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31"/>
            <p:cNvSpPr/>
            <p:nvPr/>
          </p:nvSpPr>
          <p:spPr>
            <a:xfrm>
              <a:off x="3202450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FF7D3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31"/>
            <p:cNvSpPr/>
            <p:nvPr/>
          </p:nvSpPr>
          <p:spPr>
            <a:xfrm>
              <a:off x="3131300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FFF85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31"/>
            <p:cNvSpPr/>
            <p:nvPr/>
          </p:nvSpPr>
          <p:spPr>
            <a:xfrm>
              <a:off x="3194600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31"/>
            <p:cNvSpPr/>
            <p:nvPr/>
          </p:nvSpPr>
          <p:spPr>
            <a:xfrm>
              <a:off x="3367750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31"/>
            <p:cNvSpPr/>
            <p:nvPr/>
          </p:nvSpPr>
          <p:spPr>
            <a:xfrm>
              <a:off x="3438350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rgbClr val="FF9E2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31"/>
            <p:cNvSpPr/>
            <p:nvPr/>
          </p:nvSpPr>
          <p:spPr>
            <a:xfrm>
              <a:off x="3481250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F53A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1"/>
            <p:cNvSpPr/>
            <p:nvPr/>
          </p:nvSpPr>
          <p:spPr>
            <a:xfrm>
              <a:off x="3481250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5E5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31"/>
            <p:cNvSpPr/>
            <p:nvPr/>
          </p:nvSpPr>
          <p:spPr>
            <a:xfrm>
              <a:off x="3474450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31"/>
            <p:cNvSpPr/>
            <p:nvPr/>
          </p:nvSpPr>
          <p:spPr>
            <a:xfrm>
              <a:off x="3500075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1"/>
            <p:cNvSpPr/>
            <p:nvPr/>
          </p:nvSpPr>
          <p:spPr>
            <a:xfrm>
              <a:off x="2993713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1"/>
            <p:cNvSpPr/>
            <p:nvPr/>
          </p:nvSpPr>
          <p:spPr>
            <a:xfrm>
              <a:off x="3202438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1"/>
            <p:cNvSpPr/>
            <p:nvPr/>
          </p:nvSpPr>
          <p:spPr>
            <a:xfrm>
              <a:off x="3131288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1"/>
            <p:cNvSpPr/>
            <p:nvPr/>
          </p:nvSpPr>
          <p:spPr>
            <a:xfrm>
              <a:off x="3194588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1"/>
            <p:cNvSpPr/>
            <p:nvPr/>
          </p:nvSpPr>
          <p:spPr>
            <a:xfrm>
              <a:off x="3367738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1"/>
            <p:cNvSpPr/>
            <p:nvPr/>
          </p:nvSpPr>
          <p:spPr>
            <a:xfrm>
              <a:off x="3438338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1"/>
            <p:cNvSpPr/>
            <p:nvPr/>
          </p:nvSpPr>
          <p:spPr>
            <a:xfrm>
              <a:off x="3481238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1"/>
            <p:cNvSpPr/>
            <p:nvPr/>
          </p:nvSpPr>
          <p:spPr>
            <a:xfrm>
              <a:off x="3481238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1"/>
            <p:cNvSpPr/>
            <p:nvPr/>
          </p:nvSpPr>
          <p:spPr>
            <a:xfrm>
              <a:off x="3474438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1"/>
            <p:cNvSpPr/>
            <p:nvPr/>
          </p:nvSpPr>
          <p:spPr>
            <a:xfrm>
              <a:off x="3500063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1" name="Google Shape;7411;p31"/>
          <p:cNvGrpSpPr/>
          <p:nvPr/>
        </p:nvGrpSpPr>
        <p:grpSpPr>
          <a:xfrm rot="1303882">
            <a:off x="7263639" y="244244"/>
            <a:ext cx="1052402" cy="866927"/>
            <a:chOff x="4399263" y="2810788"/>
            <a:chExt cx="815013" cy="671375"/>
          </a:xfrm>
        </p:grpSpPr>
        <p:sp>
          <p:nvSpPr>
            <p:cNvPr id="7412" name="Google Shape;7412;p31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1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1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1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1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1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1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31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31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31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31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31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31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31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31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31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31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31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31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31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31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31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31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31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31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31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31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31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31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31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31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31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31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31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31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31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31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31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31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31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31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31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31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31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31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31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31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31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31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31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31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31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31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31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31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31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31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31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31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31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31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31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31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31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31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31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31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31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31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31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31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31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31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31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31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31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31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31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31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31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31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31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31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31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31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31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31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31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31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31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31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31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31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31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31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31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31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31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31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31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31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31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31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31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31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31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31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31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31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31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31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31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31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31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31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31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31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31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31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31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31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31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31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31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31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31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31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31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31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31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31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31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31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31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31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31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31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31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31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31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31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31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31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31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31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31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31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31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31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31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31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31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31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31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31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31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31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31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31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31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31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31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31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31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31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31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31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31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31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31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31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31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31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31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31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31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31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31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31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31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31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31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31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31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31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31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31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31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31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31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31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31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31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31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31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31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31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31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31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31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31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31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31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31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31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31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31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31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31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31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31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31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31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31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31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31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31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31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31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31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31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31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31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31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31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1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1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1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1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1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1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1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1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1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1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1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1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1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1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1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1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1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1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1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1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1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1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1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1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1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1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1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1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1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1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1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1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31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8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4" name="Google Shape;8304;p35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8305" name="Google Shape;8305;p35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35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7" name="Google Shape;8307;p35"/>
          <p:cNvGrpSpPr/>
          <p:nvPr/>
        </p:nvGrpSpPr>
        <p:grpSpPr>
          <a:xfrm>
            <a:off x="-314850" y="-50562"/>
            <a:ext cx="9142400" cy="5233800"/>
            <a:chOff x="-119900" y="-50550"/>
            <a:chExt cx="9142400" cy="5233800"/>
          </a:xfrm>
        </p:grpSpPr>
        <p:sp>
          <p:nvSpPr>
            <p:cNvPr id="8308" name="Google Shape;8308;p35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35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0" name="Google Shape;8310;p35"/>
          <p:cNvGrpSpPr/>
          <p:nvPr/>
        </p:nvGrpSpPr>
        <p:grpSpPr>
          <a:xfrm>
            <a:off x="-553125" y="-50562"/>
            <a:ext cx="9143625" cy="5233800"/>
            <a:chOff x="-119900" y="-50550"/>
            <a:chExt cx="9143625" cy="5233800"/>
          </a:xfrm>
        </p:grpSpPr>
        <p:sp>
          <p:nvSpPr>
            <p:cNvPr id="8311" name="Google Shape;8311;p35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35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3" name="Google Shape;8313;p35"/>
          <p:cNvGrpSpPr/>
          <p:nvPr/>
        </p:nvGrpSpPr>
        <p:grpSpPr>
          <a:xfrm>
            <a:off x="-784675" y="-54962"/>
            <a:ext cx="9141375" cy="5242625"/>
            <a:chOff x="-119900" y="-59375"/>
            <a:chExt cx="9141375" cy="5242625"/>
          </a:xfrm>
        </p:grpSpPr>
        <p:sp>
          <p:nvSpPr>
            <p:cNvPr id="8314" name="Google Shape;8314;p35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35"/>
            <p:cNvSpPr/>
            <p:nvPr/>
          </p:nvSpPr>
          <p:spPr>
            <a:xfrm rot="5400000">
              <a:off x="8277025" y="2494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6" name="Google Shape;8316;p35"/>
          <p:cNvGrpSpPr/>
          <p:nvPr/>
        </p:nvGrpSpPr>
        <p:grpSpPr>
          <a:xfrm rot="1379576">
            <a:off x="-59585" y="4136960"/>
            <a:ext cx="643756" cy="672826"/>
            <a:chOff x="3586913" y="4050713"/>
            <a:chExt cx="498538" cy="521050"/>
          </a:xfrm>
        </p:grpSpPr>
        <p:sp>
          <p:nvSpPr>
            <p:cNvPr id="8317" name="Google Shape;8317;p35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35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35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35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35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35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35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35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35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35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35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35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35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35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1" name="Google Shape;8331;p35"/>
          <p:cNvGrpSpPr/>
          <p:nvPr/>
        </p:nvGrpSpPr>
        <p:grpSpPr>
          <a:xfrm rot="1279855">
            <a:off x="6827063" y="4379669"/>
            <a:ext cx="874779" cy="745152"/>
            <a:chOff x="4626188" y="1862663"/>
            <a:chExt cx="677463" cy="577075"/>
          </a:xfrm>
        </p:grpSpPr>
        <p:sp>
          <p:nvSpPr>
            <p:cNvPr id="8332" name="Google Shape;8332;p35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35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35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35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35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35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35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35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35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35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35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35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35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35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35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35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35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35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35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35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35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35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35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35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35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35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35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35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0" name="Google Shape;8360;p35"/>
          <p:cNvGrpSpPr/>
          <p:nvPr/>
        </p:nvGrpSpPr>
        <p:grpSpPr>
          <a:xfrm rot="-4924618">
            <a:off x="2852328" y="-78546"/>
            <a:ext cx="572849" cy="840299"/>
            <a:chOff x="1713713" y="4972438"/>
            <a:chExt cx="443613" cy="650725"/>
          </a:xfrm>
        </p:grpSpPr>
        <p:sp>
          <p:nvSpPr>
            <p:cNvPr id="8361" name="Google Shape;8361;p35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35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35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35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35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35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35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35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35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35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35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35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3" name="Google Shape;8373;p35"/>
          <p:cNvGrpSpPr/>
          <p:nvPr/>
        </p:nvGrpSpPr>
        <p:grpSpPr>
          <a:xfrm rot="-1266112">
            <a:off x="-407145" y="193570"/>
            <a:ext cx="980817" cy="828848"/>
            <a:chOff x="4750788" y="4200338"/>
            <a:chExt cx="759563" cy="641875"/>
          </a:xfrm>
        </p:grpSpPr>
        <p:sp>
          <p:nvSpPr>
            <p:cNvPr id="8374" name="Google Shape;8374;p35"/>
            <p:cNvSpPr/>
            <p:nvPr/>
          </p:nvSpPr>
          <p:spPr>
            <a:xfrm>
              <a:off x="4750800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rgbClr val="7C4C2E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35"/>
            <p:cNvSpPr/>
            <p:nvPr/>
          </p:nvSpPr>
          <p:spPr>
            <a:xfrm>
              <a:off x="4787925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35"/>
            <p:cNvSpPr/>
            <p:nvPr/>
          </p:nvSpPr>
          <p:spPr>
            <a:xfrm>
              <a:off x="4815650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35"/>
            <p:cNvSpPr/>
            <p:nvPr/>
          </p:nvSpPr>
          <p:spPr>
            <a:xfrm>
              <a:off x="4815650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35"/>
            <p:cNvSpPr/>
            <p:nvPr/>
          </p:nvSpPr>
          <p:spPr>
            <a:xfrm>
              <a:off x="4981475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rgbClr val="FFE3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35"/>
            <p:cNvSpPr/>
            <p:nvPr/>
          </p:nvSpPr>
          <p:spPr>
            <a:xfrm>
              <a:off x="5137350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35"/>
            <p:cNvSpPr/>
            <p:nvPr/>
          </p:nvSpPr>
          <p:spPr>
            <a:xfrm>
              <a:off x="5137350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35"/>
            <p:cNvSpPr/>
            <p:nvPr/>
          </p:nvSpPr>
          <p:spPr>
            <a:xfrm>
              <a:off x="5137350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35"/>
            <p:cNvSpPr/>
            <p:nvPr/>
          </p:nvSpPr>
          <p:spPr>
            <a:xfrm>
              <a:off x="5137350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35"/>
            <p:cNvSpPr/>
            <p:nvPr/>
          </p:nvSpPr>
          <p:spPr>
            <a:xfrm>
              <a:off x="5137350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35"/>
            <p:cNvSpPr/>
            <p:nvPr/>
          </p:nvSpPr>
          <p:spPr>
            <a:xfrm>
              <a:off x="5137350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35"/>
            <p:cNvSpPr/>
            <p:nvPr/>
          </p:nvSpPr>
          <p:spPr>
            <a:xfrm>
              <a:off x="5137350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35"/>
            <p:cNvSpPr/>
            <p:nvPr/>
          </p:nvSpPr>
          <p:spPr>
            <a:xfrm>
              <a:off x="5137350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35"/>
            <p:cNvSpPr/>
            <p:nvPr/>
          </p:nvSpPr>
          <p:spPr>
            <a:xfrm>
              <a:off x="5137350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35"/>
            <p:cNvSpPr/>
            <p:nvPr/>
          </p:nvSpPr>
          <p:spPr>
            <a:xfrm>
              <a:off x="5137350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35"/>
            <p:cNvSpPr/>
            <p:nvPr/>
          </p:nvSpPr>
          <p:spPr>
            <a:xfrm>
              <a:off x="5137350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35"/>
            <p:cNvSpPr/>
            <p:nvPr/>
          </p:nvSpPr>
          <p:spPr>
            <a:xfrm>
              <a:off x="5137350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35"/>
            <p:cNvSpPr/>
            <p:nvPr/>
          </p:nvSpPr>
          <p:spPr>
            <a:xfrm>
              <a:off x="4750788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35"/>
            <p:cNvSpPr/>
            <p:nvPr/>
          </p:nvSpPr>
          <p:spPr>
            <a:xfrm>
              <a:off x="4787913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35"/>
            <p:cNvSpPr/>
            <p:nvPr/>
          </p:nvSpPr>
          <p:spPr>
            <a:xfrm>
              <a:off x="4815638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35"/>
            <p:cNvSpPr/>
            <p:nvPr/>
          </p:nvSpPr>
          <p:spPr>
            <a:xfrm>
              <a:off x="4815638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35"/>
            <p:cNvSpPr/>
            <p:nvPr/>
          </p:nvSpPr>
          <p:spPr>
            <a:xfrm>
              <a:off x="4981463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35"/>
            <p:cNvSpPr/>
            <p:nvPr/>
          </p:nvSpPr>
          <p:spPr>
            <a:xfrm>
              <a:off x="5137338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35"/>
            <p:cNvSpPr/>
            <p:nvPr/>
          </p:nvSpPr>
          <p:spPr>
            <a:xfrm>
              <a:off x="5137338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35"/>
            <p:cNvSpPr/>
            <p:nvPr/>
          </p:nvSpPr>
          <p:spPr>
            <a:xfrm>
              <a:off x="5137338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35"/>
            <p:cNvSpPr/>
            <p:nvPr/>
          </p:nvSpPr>
          <p:spPr>
            <a:xfrm>
              <a:off x="5137338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35"/>
            <p:cNvSpPr/>
            <p:nvPr/>
          </p:nvSpPr>
          <p:spPr>
            <a:xfrm>
              <a:off x="5137338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35"/>
            <p:cNvSpPr/>
            <p:nvPr/>
          </p:nvSpPr>
          <p:spPr>
            <a:xfrm>
              <a:off x="5137338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35"/>
            <p:cNvSpPr/>
            <p:nvPr/>
          </p:nvSpPr>
          <p:spPr>
            <a:xfrm>
              <a:off x="5137338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35"/>
            <p:cNvSpPr/>
            <p:nvPr/>
          </p:nvSpPr>
          <p:spPr>
            <a:xfrm>
              <a:off x="5137338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35"/>
            <p:cNvSpPr/>
            <p:nvPr/>
          </p:nvSpPr>
          <p:spPr>
            <a:xfrm>
              <a:off x="5137338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35"/>
            <p:cNvSpPr/>
            <p:nvPr/>
          </p:nvSpPr>
          <p:spPr>
            <a:xfrm>
              <a:off x="5137338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35"/>
            <p:cNvSpPr/>
            <p:nvPr/>
          </p:nvSpPr>
          <p:spPr>
            <a:xfrm>
              <a:off x="5137338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35"/>
            <p:cNvSpPr/>
            <p:nvPr/>
          </p:nvSpPr>
          <p:spPr>
            <a:xfrm>
              <a:off x="5137338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8" name="Google Shape;8408;p35"/>
          <p:cNvGrpSpPr/>
          <p:nvPr/>
        </p:nvGrpSpPr>
        <p:grpSpPr>
          <a:xfrm rot="-7620864">
            <a:off x="3151935" y="4087690"/>
            <a:ext cx="545997" cy="1143306"/>
            <a:chOff x="724161" y="2710893"/>
            <a:chExt cx="281035" cy="588445"/>
          </a:xfrm>
        </p:grpSpPr>
        <p:sp>
          <p:nvSpPr>
            <p:cNvPr id="8409" name="Google Shape;8409;p35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35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35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35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35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35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35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35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35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35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35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35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35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35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35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35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35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35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35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35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35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35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35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35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35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35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35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35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35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35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35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35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1" name="Google Shape;8441;p35"/>
          <p:cNvGrpSpPr/>
          <p:nvPr/>
        </p:nvGrpSpPr>
        <p:grpSpPr>
          <a:xfrm>
            <a:off x="6397809" y="44808"/>
            <a:ext cx="1052426" cy="866947"/>
            <a:chOff x="4399263" y="2810788"/>
            <a:chExt cx="815013" cy="671375"/>
          </a:xfrm>
        </p:grpSpPr>
        <p:sp>
          <p:nvSpPr>
            <p:cNvPr id="8442" name="Google Shape;8442;p35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35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35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35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35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35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35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35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35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35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35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35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35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35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35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35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35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35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35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35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35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35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35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35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35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35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35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35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35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35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35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35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35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35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35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35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35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35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35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35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35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35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35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35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35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35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35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35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35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35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35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35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35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35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35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35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35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35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35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35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35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35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35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35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35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35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35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35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35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35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35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35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35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35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35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35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35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35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35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35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35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35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35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35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35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35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35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35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35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35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35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35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35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35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35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35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35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35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35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35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35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35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35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35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35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35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35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35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35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35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35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35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35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35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35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35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35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35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35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35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35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35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35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35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35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35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35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35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35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35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35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35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35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35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35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35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35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35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35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35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35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35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35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35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35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35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35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35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35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35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35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35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35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35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35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35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35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35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35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35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35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35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35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35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35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35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35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35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35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35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35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35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35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35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35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35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35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35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35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35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35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35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35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35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35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35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35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35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35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35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35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35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35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35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35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35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35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35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35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35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35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35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35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35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35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35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35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35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35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35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35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35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35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35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35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35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35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35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35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35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35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35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35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35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35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35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35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35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35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35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35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35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35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35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35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35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35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35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35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35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35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35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35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35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35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35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35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35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35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35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35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35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35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5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5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5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5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5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_1">
    <p:spTree>
      <p:nvGrpSpPr>
        <p:cNvPr id="1" name="Shape 8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1" name="Google Shape;8701;p36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8702" name="Google Shape;8702;p36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6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4" name="Google Shape;8704;p36"/>
          <p:cNvGrpSpPr/>
          <p:nvPr/>
        </p:nvGrpSpPr>
        <p:grpSpPr>
          <a:xfrm>
            <a:off x="-314850" y="-50562"/>
            <a:ext cx="9142400" cy="5233800"/>
            <a:chOff x="-119900" y="-50550"/>
            <a:chExt cx="9142400" cy="5233800"/>
          </a:xfrm>
        </p:grpSpPr>
        <p:sp>
          <p:nvSpPr>
            <p:cNvPr id="8705" name="Google Shape;8705;p36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6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7" name="Google Shape;8707;p36"/>
          <p:cNvGrpSpPr/>
          <p:nvPr/>
        </p:nvGrpSpPr>
        <p:grpSpPr>
          <a:xfrm>
            <a:off x="-553125" y="-50562"/>
            <a:ext cx="9143625" cy="5233800"/>
            <a:chOff x="-119900" y="-50550"/>
            <a:chExt cx="9143625" cy="5233800"/>
          </a:xfrm>
        </p:grpSpPr>
        <p:sp>
          <p:nvSpPr>
            <p:cNvPr id="8708" name="Google Shape;8708;p36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6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0" name="Google Shape;8710;p36"/>
          <p:cNvGrpSpPr/>
          <p:nvPr/>
        </p:nvGrpSpPr>
        <p:grpSpPr>
          <a:xfrm rot="-1356434">
            <a:off x="697736" y="358228"/>
            <a:ext cx="775520" cy="829546"/>
            <a:chOff x="1992513" y="1111488"/>
            <a:chExt cx="600563" cy="642400"/>
          </a:xfrm>
        </p:grpSpPr>
        <p:grpSp>
          <p:nvGrpSpPr>
            <p:cNvPr id="8711" name="Google Shape;8711;p36"/>
            <p:cNvGrpSpPr/>
            <p:nvPr/>
          </p:nvGrpSpPr>
          <p:grpSpPr>
            <a:xfrm>
              <a:off x="1992525" y="1111488"/>
              <a:ext cx="600550" cy="642400"/>
              <a:chOff x="1992525" y="1111488"/>
              <a:chExt cx="600550" cy="642400"/>
            </a:xfrm>
          </p:grpSpPr>
          <p:sp>
            <p:nvSpPr>
              <p:cNvPr id="8712" name="Google Shape;8712;p36"/>
              <p:cNvSpPr/>
              <p:nvPr/>
            </p:nvSpPr>
            <p:spPr>
              <a:xfrm>
                <a:off x="2142150" y="1503813"/>
                <a:ext cx="300800" cy="2150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8601" extrusionOk="0">
                    <a:moveTo>
                      <a:pt x="4059" y="1"/>
                    </a:moveTo>
                    <a:lnTo>
                      <a:pt x="4059" y="3265"/>
                    </a:lnTo>
                    <a:cubicBezTo>
                      <a:pt x="4059" y="7198"/>
                      <a:pt x="0" y="7240"/>
                      <a:pt x="0" y="7240"/>
                    </a:cubicBezTo>
                    <a:lnTo>
                      <a:pt x="6026" y="8600"/>
                    </a:lnTo>
                    <a:lnTo>
                      <a:pt x="12031" y="7240"/>
                    </a:lnTo>
                    <a:lnTo>
                      <a:pt x="12031" y="7240"/>
                    </a:lnTo>
                    <a:cubicBezTo>
                      <a:pt x="12031" y="7240"/>
                      <a:pt x="12024" y="7240"/>
                      <a:pt x="12011" y="7240"/>
                    </a:cubicBezTo>
                    <a:cubicBezTo>
                      <a:pt x="11703" y="7240"/>
                      <a:pt x="7993" y="7163"/>
                      <a:pt x="7993" y="3453"/>
                    </a:cubicBezTo>
                    <a:lnTo>
                      <a:pt x="7993" y="1"/>
                    </a:ln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3" name="Google Shape;8713;p36"/>
              <p:cNvSpPr/>
              <p:nvPr/>
            </p:nvSpPr>
            <p:spPr>
              <a:xfrm>
                <a:off x="2121225" y="1684813"/>
                <a:ext cx="34317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3727" h="2742" extrusionOk="0">
                    <a:moveTo>
                      <a:pt x="0" y="0"/>
                    </a:moveTo>
                    <a:lnTo>
                      <a:pt x="0" y="2741"/>
                    </a:lnTo>
                    <a:lnTo>
                      <a:pt x="13726" y="2741"/>
                    </a:lnTo>
                    <a:lnTo>
                      <a:pt x="137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4" name="Google Shape;8714;p36"/>
              <p:cNvSpPr/>
              <p:nvPr/>
            </p:nvSpPr>
            <p:spPr>
              <a:xfrm>
                <a:off x="1992525" y="1171788"/>
                <a:ext cx="151200" cy="3069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12278" extrusionOk="0">
                    <a:moveTo>
                      <a:pt x="2897" y="1"/>
                    </a:moveTo>
                    <a:cubicBezTo>
                      <a:pt x="2719" y="1"/>
                      <a:pt x="2541" y="19"/>
                      <a:pt x="2365" y="58"/>
                    </a:cubicBezTo>
                    <a:cubicBezTo>
                      <a:pt x="1654" y="225"/>
                      <a:pt x="1089" y="706"/>
                      <a:pt x="817" y="1376"/>
                    </a:cubicBezTo>
                    <a:cubicBezTo>
                      <a:pt x="1" y="3071"/>
                      <a:pt x="189" y="6795"/>
                      <a:pt x="1717" y="9411"/>
                    </a:cubicBezTo>
                    <a:cubicBezTo>
                      <a:pt x="2721" y="11147"/>
                      <a:pt x="4186" y="12152"/>
                      <a:pt x="5943" y="12277"/>
                    </a:cubicBezTo>
                    <a:lnTo>
                      <a:pt x="6048" y="11022"/>
                    </a:lnTo>
                    <a:cubicBezTo>
                      <a:pt x="4709" y="10917"/>
                      <a:pt x="3621" y="10164"/>
                      <a:pt x="2805" y="8762"/>
                    </a:cubicBezTo>
                    <a:cubicBezTo>
                      <a:pt x="1445" y="6419"/>
                      <a:pt x="1382" y="3134"/>
                      <a:pt x="1968" y="1920"/>
                    </a:cubicBezTo>
                    <a:cubicBezTo>
                      <a:pt x="2072" y="1606"/>
                      <a:pt x="2323" y="1355"/>
                      <a:pt x="2658" y="1271"/>
                    </a:cubicBezTo>
                    <a:cubicBezTo>
                      <a:pt x="2738" y="1253"/>
                      <a:pt x="2822" y="1245"/>
                      <a:pt x="2908" y="1245"/>
                    </a:cubicBezTo>
                    <a:cubicBezTo>
                      <a:pt x="3734" y="1245"/>
                      <a:pt x="4830" y="1992"/>
                      <a:pt x="5190" y="2276"/>
                    </a:cubicBezTo>
                    <a:lnTo>
                      <a:pt x="5985" y="1292"/>
                    </a:lnTo>
                    <a:cubicBezTo>
                      <a:pt x="5780" y="1143"/>
                      <a:pt x="4334" y="1"/>
                      <a:pt x="2897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5" name="Google Shape;8715;p36"/>
              <p:cNvSpPr/>
              <p:nvPr/>
            </p:nvSpPr>
            <p:spPr>
              <a:xfrm>
                <a:off x="2441875" y="1171663"/>
                <a:ext cx="150675" cy="307075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2283" extrusionOk="0">
                    <a:moveTo>
                      <a:pt x="3130" y="0"/>
                    </a:moveTo>
                    <a:cubicBezTo>
                      <a:pt x="1697" y="0"/>
                      <a:pt x="248" y="1149"/>
                      <a:pt x="63" y="1297"/>
                    </a:cubicBezTo>
                    <a:lnTo>
                      <a:pt x="858" y="2281"/>
                    </a:lnTo>
                    <a:cubicBezTo>
                      <a:pt x="1217" y="1978"/>
                      <a:pt x="2310" y="1250"/>
                      <a:pt x="3150" y="1250"/>
                    </a:cubicBezTo>
                    <a:cubicBezTo>
                      <a:pt x="3240" y="1250"/>
                      <a:pt x="3328" y="1258"/>
                      <a:pt x="3411" y="1276"/>
                    </a:cubicBezTo>
                    <a:cubicBezTo>
                      <a:pt x="3725" y="1360"/>
                      <a:pt x="3997" y="1611"/>
                      <a:pt x="4101" y="1904"/>
                    </a:cubicBezTo>
                    <a:cubicBezTo>
                      <a:pt x="4666" y="3139"/>
                      <a:pt x="4624" y="6424"/>
                      <a:pt x="3243" y="8767"/>
                    </a:cubicBezTo>
                    <a:cubicBezTo>
                      <a:pt x="2427" y="10169"/>
                      <a:pt x="1339" y="10922"/>
                      <a:pt x="0" y="11027"/>
                    </a:cubicBezTo>
                    <a:lnTo>
                      <a:pt x="105" y="12282"/>
                    </a:lnTo>
                    <a:cubicBezTo>
                      <a:pt x="1863" y="12157"/>
                      <a:pt x="3327" y="11173"/>
                      <a:pt x="4332" y="9395"/>
                    </a:cubicBezTo>
                    <a:cubicBezTo>
                      <a:pt x="5859" y="6800"/>
                      <a:pt x="6026" y="3076"/>
                      <a:pt x="5231" y="1381"/>
                    </a:cubicBezTo>
                    <a:cubicBezTo>
                      <a:pt x="4959" y="711"/>
                      <a:pt x="4394" y="230"/>
                      <a:pt x="3683" y="63"/>
                    </a:cubicBezTo>
                    <a:cubicBezTo>
                      <a:pt x="3501" y="20"/>
                      <a:pt x="3315" y="0"/>
                      <a:pt x="31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6" name="Google Shape;8716;p36"/>
              <p:cNvSpPr/>
              <p:nvPr/>
            </p:nvSpPr>
            <p:spPr>
              <a:xfrm>
                <a:off x="2086175" y="1128763"/>
                <a:ext cx="413250" cy="466625"/>
              </a:xfrm>
              <a:custGeom>
                <a:avLst/>
                <a:gdLst/>
                <a:ahLst/>
                <a:cxnLst/>
                <a:rect l="l" t="t" r="r" b="b"/>
                <a:pathLst>
                  <a:path w="16530" h="18665" extrusionOk="0">
                    <a:moveTo>
                      <a:pt x="0" y="0"/>
                    </a:moveTo>
                    <a:cubicBezTo>
                      <a:pt x="0" y="0"/>
                      <a:pt x="2260" y="4122"/>
                      <a:pt x="1486" y="8642"/>
                    </a:cubicBezTo>
                    <a:cubicBezTo>
                      <a:pt x="712" y="13140"/>
                      <a:pt x="2114" y="18664"/>
                      <a:pt x="8286" y="18664"/>
                    </a:cubicBezTo>
                    <a:cubicBezTo>
                      <a:pt x="14438" y="18664"/>
                      <a:pt x="15839" y="13161"/>
                      <a:pt x="15065" y="8642"/>
                    </a:cubicBezTo>
                    <a:cubicBezTo>
                      <a:pt x="14291" y="4101"/>
                      <a:pt x="16530" y="0"/>
                      <a:pt x="165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7" name="Google Shape;8717;p36"/>
              <p:cNvSpPr/>
              <p:nvPr/>
            </p:nvSpPr>
            <p:spPr>
              <a:xfrm>
                <a:off x="2074150" y="1111488"/>
                <a:ext cx="437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7493" h="1403" extrusionOk="0">
                    <a:moveTo>
                      <a:pt x="0" y="1"/>
                    </a:moveTo>
                    <a:lnTo>
                      <a:pt x="0" y="1403"/>
                    </a:lnTo>
                    <a:lnTo>
                      <a:pt x="17492" y="1403"/>
                    </a:lnTo>
                    <a:lnTo>
                      <a:pt x="17492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8" name="Google Shape;8718;p36"/>
              <p:cNvSpPr/>
              <p:nvPr/>
            </p:nvSpPr>
            <p:spPr>
              <a:xfrm>
                <a:off x="2291225" y="1589613"/>
                <a:ext cx="15120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09" extrusionOk="0">
                    <a:moveTo>
                      <a:pt x="2030" y="0"/>
                    </a:moveTo>
                    <a:cubicBezTo>
                      <a:pt x="1381" y="167"/>
                      <a:pt x="733" y="230"/>
                      <a:pt x="63" y="230"/>
                    </a:cubicBezTo>
                    <a:lnTo>
                      <a:pt x="0" y="230"/>
                    </a:lnTo>
                    <a:lnTo>
                      <a:pt x="0" y="3808"/>
                    </a:lnTo>
                    <a:lnTo>
                      <a:pt x="6047" y="3808"/>
                    </a:lnTo>
                    <a:cubicBezTo>
                      <a:pt x="5587" y="3808"/>
                      <a:pt x="2030" y="3641"/>
                      <a:pt x="2030" y="0"/>
                    </a:cubicBez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9" name="Google Shape;8719;p36"/>
              <p:cNvSpPr/>
              <p:nvPr/>
            </p:nvSpPr>
            <p:spPr>
              <a:xfrm>
                <a:off x="2291225" y="1684813"/>
                <a:ext cx="1731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763" extrusionOk="0">
                    <a:moveTo>
                      <a:pt x="0" y="0"/>
                    </a:moveTo>
                    <a:lnTo>
                      <a:pt x="0" y="1360"/>
                    </a:lnTo>
                    <a:lnTo>
                      <a:pt x="0" y="2762"/>
                    </a:lnTo>
                    <a:lnTo>
                      <a:pt x="6926" y="2762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0" name="Google Shape;8720;p36"/>
              <p:cNvSpPr/>
              <p:nvPr/>
            </p:nvSpPr>
            <p:spPr>
              <a:xfrm>
                <a:off x="2291225" y="1146538"/>
                <a:ext cx="301850" cy="448850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7954" extrusionOk="0">
                    <a:moveTo>
                      <a:pt x="9209" y="2257"/>
                    </a:moveTo>
                    <a:cubicBezTo>
                      <a:pt x="9295" y="2257"/>
                      <a:pt x="9378" y="2265"/>
                      <a:pt x="9458" y="2281"/>
                    </a:cubicBezTo>
                    <a:cubicBezTo>
                      <a:pt x="9772" y="2365"/>
                      <a:pt x="10023" y="2616"/>
                      <a:pt x="10148" y="2930"/>
                    </a:cubicBezTo>
                    <a:cubicBezTo>
                      <a:pt x="10713" y="4144"/>
                      <a:pt x="10671" y="7408"/>
                      <a:pt x="9290" y="9772"/>
                    </a:cubicBezTo>
                    <a:cubicBezTo>
                      <a:pt x="8663" y="10839"/>
                      <a:pt x="7868" y="11551"/>
                      <a:pt x="6926" y="11843"/>
                    </a:cubicBezTo>
                    <a:cubicBezTo>
                      <a:pt x="7114" y="10546"/>
                      <a:pt x="7093" y="9228"/>
                      <a:pt x="6863" y="7931"/>
                    </a:cubicBezTo>
                    <a:cubicBezTo>
                      <a:pt x="6612" y="6361"/>
                      <a:pt x="6654" y="4771"/>
                      <a:pt x="6989" y="3223"/>
                    </a:cubicBezTo>
                    <a:cubicBezTo>
                      <a:pt x="7404" y="2902"/>
                      <a:pt x="8416" y="2257"/>
                      <a:pt x="9209" y="2257"/>
                    </a:cubicBezTo>
                    <a:close/>
                    <a:moveTo>
                      <a:pt x="0" y="1"/>
                    </a:moveTo>
                    <a:lnTo>
                      <a:pt x="0" y="17953"/>
                    </a:lnTo>
                    <a:lnTo>
                      <a:pt x="63" y="17953"/>
                    </a:lnTo>
                    <a:cubicBezTo>
                      <a:pt x="733" y="17953"/>
                      <a:pt x="1381" y="17890"/>
                      <a:pt x="2030" y="17744"/>
                    </a:cubicBezTo>
                    <a:cubicBezTo>
                      <a:pt x="4562" y="17137"/>
                      <a:pt x="5984" y="15380"/>
                      <a:pt x="6633" y="13224"/>
                    </a:cubicBezTo>
                    <a:cubicBezTo>
                      <a:pt x="8161" y="12952"/>
                      <a:pt x="9437" y="11990"/>
                      <a:pt x="10378" y="10400"/>
                    </a:cubicBezTo>
                    <a:cubicBezTo>
                      <a:pt x="11906" y="7805"/>
                      <a:pt x="12073" y="4081"/>
                      <a:pt x="11278" y="2386"/>
                    </a:cubicBezTo>
                    <a:cubicBezTo>
                      <a:pt x="11006" y="1716"/>
                      <a:pt x="10420" y="1235"/>
                      <a:pt x="9730" y="1068"/>
                    </a:cubicBezTo>
                    <a:cubicBezTo>
                      <a:pt x="9541" y="1023"/>
                      <a:pt x="9352" y="1003"/>
                      <a:pt x="9163" y="1003"/>
                    </a:cubicBezTo>
                    <a:cubicBezTo>
                      <a:pt x="8555" y="1003"/>
                      <a:pt x="7955" y="1210"/>
                      <a:pt x="7428" y="1465"/>
                    </a:cubicBezTo>
                    <a:cubicBezTo>
                      <a:pt x="7637" y="859"/>
                      <a:pt x="7826" y="356"/>
                      <a:pt x="7993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1" name="Google Shape;8721;p36"/>
              <p:cNvSpPr/>
              <p:nvPr/>
            </p:nvSpPr>
            <p:spPr>
              <a:xfrm>
                <a:off x="2291225" y="1111488"/>
                <a:ext cx="2202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1403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0" y="1403"/>
                    </a:lnTo>
                    <a:lnTo>
                      <a:pt x="8809" y="1403"/>
                    </a:lnTo>
                    <a:lnTo>
                      <a:pt x="880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22" name="Google Shape;8722;p36"/>
            <p:cNvSpPr/>
            <p:nvPr/>
          </p:nvSpPr>
          <p:spPr>
            <a:xfrm>
              <a:off x="2142138" y="1503813"/>
              <a:ext cx="300800" cy="215025"/>
            </a:xfrm>
            <a:custGeom>
              <a:avLst/>
              <a:gdLst/>
              <a:ahLst/>
              <a:cxnLst/>
              <a:rect l="l" t="t" r="r" b="b"/>
              <a:pathLst>
                <a:path w="12032" h="8601" extrusionOk="0">
                  <a:moveTo>
                    <a:pt x="4059" y="1"/>
                  </a:moveTo>
                  <a:lnTo>
                    <a:pt x="4059" y="3265"/>
                  </a:lnTo>
                  <a:cubicBezTo>
                    <a:pt x="4059" y="7198"/>
                    <a:pt x="0" y="7240"/>
                    <a:pt x="0" y="7240"/>
                  </a:cubicBezTo>
                  <a:lnTo>
                    <a:pt x="6026" y="8600"/>
                  </a:lnTo>
                  <a:lnTo>
                    <a:pt x="12031" y="7240"/>
                  </a:lnTo>
                  <a:lnTo>
                    <a:pt x="12031" y="7240"/>
                  </a:lnTo>
                  <a:cubicBezTo>
                    <a:pt x="12031" y="7240"/>
                    <a:pt x="12024" y="7240"/>
                    <a:pt x="12011" y="7240"/>
                  </a:cubicBezTo>
                  <a:cubicBezTo>
                    <a:pt x="11703" y="7240"/>
                    <a:pt x="7993" y="7163"/>
                    <a:pt x="7993" y="3453"/>
                  </a:cubicBezTo>
                  <a:lnTo>
                    <a:pt x="79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6"/>
            <p:cNvSpPr/>
            <p:nvPr/>
          </p:nvSpPr>
          <p:spPr>
            <a:xfrm>
              <a:off x="2121213" y="1684813"/>
              <a:ext cx="343175" cy="68550"/>
            </a:xfrm>
            <a:custGeom>
              <a:avLst/>
              <a:gdLst/>
              <a:ahLst/>
              <a:cxnLst/>
              <a:rect l="l" t="t" r="r" b="b"/>
              <a:pathLst>
                <a:path w="13727" h="2742" extrusionOk="0">
                  <a:moveTo>
                    <a:pt x="0" y="0"/>
                  </a:moveTo>
                  <a:lnTo>
                    <a:pt x="0" y="2741"/>
                  </a:lnTo>
                  <a:lnTo>
                    <a:pt x="13726" y="2741"/>
                  </a:lnTo>
                  <a:lnTo>
                    <a:pt x="137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6"/>
            <p:cNvSpPr/>
            <p:nvPr/>
          </p:nvSpPr>
          <p:spPr>
            <a:xfrm>
              <a:off x="1992513" y="1171788"/>
              <a:ext cx="151200" cy="306950"/>
            </a:xfrm>
            <a:custGeom>
              <a:avLst/>
              <a:gdLst/>
              <a:ahLst/>
              <a:cxnLst/>
              <a:rect l="l" t="t" r="r" b="b"/>
              <a:pathLst>
                <a:path w="6048" h="12278" extrusionOk="0">
                  <a:moveTo>
                    <a:pt x="2897" y="1"/>
                  </a:moveTo>
                  <a:cubicBezTo>
                    <a:pt x="2719" y="1"/>
                    <a:pt x="2541" y="19"/>
                    <a:pt x="2365" y="58"/>
                  </a:cubicBezTo>
                  <a:cubicBezTo>
                    <a:pt x="1654" y="225"/>
                    <a:pt x="1089" y="706"/>
                    <a:pt x="817" y="1376"/>
                  </a:cubicBezTo>
                  <a:cubicBezTo>
                    <a:pt x="1" y="3071"/>
                    <a:pt x="189" y="6795"/>
                    <a:pt x="1717" y="9411"/>
                  </a:cubicBezTo>
                  <a:cubicBezTo>
                    <a:pt x="2721" y="11147"/>
                    <a:pt x="4186" y="12152"/>
                    <a:pt x="5943" y="12277"/>
                  </a:cubicBezTo>
                  <a:lnTo>
                    <a:pt x="6048" y="11022"/>
                  </a:lnTo>
                  <a:cubicBezTo>
                    <a:pt x="4709" y="10917"/>
                    <a:pt x="3621" y="10164"/>
                    <a:pt x="2805" y="8762"/>
                  </a:cubicBezTo>
                  <a:cubicBezTo>
                    <a:pt x="1445" y="6419"/>
                    <a:pt x="1382" y="3134"/>
                    <a:pt x="1968" y="1920"/>
                  </a:cubicBezTo>
                  <a:cubicBezTo>
                    <a:pt x="2072" y="1606"/>
                    <a:pt x="2323" y="1355"/>
                    <a:pt x="2658" y="1271"/>
                  </a:cubicBezTo>
                  <a:cubicBezTo>
                    <a:pt x="2738" y="1253"/>
                    <a:pt x="2822" y="1245"/>
                    <a:pt x="2908" y="1245"/>
                  </a:cubicBezTo>
                  <a:cubicBezTo>
                    <a:pt x="3734" y="1245"/>
                    <a:pt x="4830" y="1992"/>
                    <a:pt x="5190" y="2276"/>
                  </a:cubicBezTo>
                  <a:lnTo>
                    <a:pt x="5985" y="1292"/>
                  </a:lnTo>
                  <a:cubicBezTo>
                    <a:pt x="5780" y="1143"/>
                    <a:pt x="4334" y="1"/>
                    <a:pt x="2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6"/>
            <p:cNvSpPr/>
            <p:nvPr/>
          </p:nvSpPr>
          <p:spPr>
            <a:xfrm>
              <a:off x="2441863" y="1171663"/>
              <a:ext cx="150675" cy="307075"/>
            </a:xfrm>
            <a:custGeom>
              <a:avLst/>
              <a:gdLst/>
              <a:ahLst/>
              <a:cxnLst/>
              <a:rect l="l" t="t" r="r" b="b"/>
              <a:pathLst>
                <a:path w="6027" h="12283" extrusionOk="0">
                  <a:moveTo>
                    <a:pt x="3130" y="0"/>
                  </a:moveTo>
                  <a:cubicBezTo>
                    <a:pt x="1697" y="0"/>
                    <a:pt x="248" y="1149"/>
                    <a:pt x="63" y="1297"/>
                  </a:cubicBezTo>
                  <a:lnTo>
                    <a:pt x="858" y="2281"/>
                  </a:lnTo>
                  <a:cubicBezTo>
                    <a:pt x="1217" y="1978"/>
                    <a:pt x="2310" y="1250"/>
                    <a:pt x="3150" y="1250"/>
                  </a:cubicBezTo>
                  <a:cubicBezTo>
                    <a:pt x="3240" y="1250"/>
                    <a:pt x="3328" y="1258"/>
                    <a:pt x="3411" y="1276"/>
                  </a:cubicBezTo>
                  <a:cubicBezTo>
                    <a:pt x="3725" y="1360"/>
                    <a:pt x="3997" y="1611"/>
                    <a:pt x="4101" y="1904"/>
                  </a:cubicBezTo>
                  <a:cubicBezTo>
                    <a:pt x="4666" y="3139"/>
                    <a:pt x="4624" y="6424"/>
                    <a:pt x="3243" y="8767"/>
                  </a:cubicBezTo>
                  <a:cubicBezTo>
                    <a:pt x="2427" y="10169"/>
                    <a:pt x="1339" y="10922"/>
                    <a:pt x="0" y="11027"/>
                  </a:cubicBezTo>
                  <a:lnTo>
                    <a:pt x="105" y="12282"/>
                  </a:lnTo>
                  <a:cubicBezTo>
                    <a:pt x="1863" y="12157"/>
                    <a:pt x="3327" y="11173"/>
                    <a:pt x="4332" y="9395"/>
                  </a:cubicBezTo>
                  <a:cubicBezTo>
                    <a:pt x="5859" y="6800"/>
                    <a:pt x="6026" y="3076"/>
                    <a:pt x="5231" y="1381"/>
                  </a:cubicBezTo>
                  <a:cubicBezTo>
                    <a:pt x="4959" y="711"/>
                    <a:pt x="4394" y="230"/>
                    <a:pt x="3683" y="63"/>
                  </a:cubicBezTo>
                  <a:cubicBezTo>
                    <a:pt x="3501" y="20"/>
                    <a:pt x="3315" y="0"/>
                    <a:pt x="3130" y="0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6"/>
            <p:cNvSpPr/>
            <p:nvPr/>
          </p:nvSpPr>
          <p:spPr>
            <a:xfrm>
              <a:off x="2086163" y="1128763"/>
              <a:ext cx="413250" cy="466625"/>
            </a:xfrm>
            <a:custGeom>
              <a:avLst/>
              <a:gdLst/>
              <a:ahLst/>
              <a:cxnLst/>
              <a:rect l="l" t="t" r="r" b="b"/>
              <a:pathLst>
                <a:path w="16530" h="18665" extrusionOk="0">
                  <a:moveTo>
                    <a:pt x="0" y="0"/>
                  </a:moveTo>
                  <a:cubicBezTo>
                    <a:pt x="0" y="0"/>
                    <a:pt x="2260" y="4122"/>
                    <a:pt x="1486" y="8642"/>
                  </a:cubicBezTo>
                  <a:cubicBezTo>
                    <a:pt x="712" y="13140"/>
                    <a:pt x="2114" y="18664"/>
                    <a:pt x="8286" y="18664"/>
                  </a:cubicBezTo>
                  <a:cubicBezTo>
                    <a:pt x="14438" y="18664"/>
                    <a:pt x="15839" y="13161"/>
                    <a:pt x="15065" y="8642"/>
                  </a:cubicBezTo>
                  <a:cubicBezTo>
                    <a:pt x="14291" y="4101"/>
                    <a:pt x="16530" y="0"/>
                    <a:pt x="16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6"/>
            <p:cNvSpPr/>
            <p:nvPr/>
          </p:nvSpPr>
          <p:spPr>
            <a:xfrm>
              <a:off x="2074138" y="1111488"/>
              <a:ext cx="437325" cy="35075"/>
            </a:xfrm>
            <a:custGeom>
              <a:avLst/>
              <a:gdLst/>
              <a:ahLst/>
              <a:cxnLst/>
              <a:rect l="l" t="t" r="r" b="b"/>
              <a:pathLst>
                <a:path w="17493" h="1403" extrusionOk="0">
                  <a:moveTo>
                    <a:pt x="0" y="1"/>
                  </a:moveTo>
                  <a:lnTo>
                    <a:pt x="0" y="1403"/>
                  </a:lnTo>
                  <a:lnTo>
                    <a:pt x="17492" y="1403"/>
                  </a:lnTo>
                  <a:lnTo>
                    <a:pt x="17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6"/>
            <p:cNvSpPr/>
            <p:nvPr/>
          </p:nvSpPr>
          <p:spPr>
            <a:xfrm>
              <a:off x="2291213" y="1589613"/>
              <a:ext cx="151200" cy="95225"/>
            </a:xfrm>
            <a:custGeom>
              <a:avLst/>
              <a:gdLst/>
              <a:ahLst/>
              <a:cxnLst/>
              <a:rect l="l" t="t" r="r" b="b"/>
              <a:pathLst>
                <a:path w="6048" h="3809" extrusionOk="0">
                  <a:moveTo>
                    <a:pt x="2030" y="0"/>
                  </a:moveTo>
                  <a:cubicBezTo>
                    <a:pt x="1381" y="167"/>
                    <a:pt x="733" y="230"/>
                    <a:pt x="63" y="230"/>
                  </a:cubicBezTo>
                  <a:lnTo>
                    <a:pt x="0" y="230"/>
                  </a:lnTo>
                  <a:lnTo>
                    <a:pt x="0" y="3808"/>
                  </a:lnTo>
                  <a:lnTo>
                    <a:pt x="6047" y="3808"/>
                  </a:lnTo>
                  <a:cubicBezTo>
                    <a:pt x="5587" y="3808"/>
                    <a:pt x="2030" y="3641"/>
                    <a:pt x="20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6"/>
            <p:cNvSpPr/>
            <p:nvPr/>
          </p:nvSpPr>
          <p:spPr>
            <a:xfrm>
              <a:off x="2291213" y="1684813"/>
              <a:ext cx="173175" cy="69075"/>
            </a:xfrm>
            <a:custGeom>
              <a:avLst/>
              <a:gdLst/>
              <a:ahLst/>
              <a:cxnLst/>
              <a:rect l="l" t="t" r="r" b="b"/>
              <a:pathLst>
                <a:path w="6927" h="2763" extrusionOk="0">
                  <a:moveTo>
                    <a:pt x="0" y="0"/>
                  </a:moveTo>
                  <a:lnTo>
                    <a:pt x="0" y="1360"/>
                  </a:lnTo>
                  <a:lnTo>
                    <a:pt x="0" y="2762"/>
                  </a:lnTo>
                  <a:lnTo>
                    <a:pt x="6926" y="2762"/>
                  </a:lnTo>
                  <a:lnTo>
                    <a:pt x="69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6"/>
            <p:cNvSpPr/>
            <p:nvPr/>
          </p:nvSpPr>
          <p:spPr>
            <a:xfrm>
              <a:off x="2291213" y="1146538"/>
              <a:ext cx="301850" cy="448850"/>
            </a:xfrm>
            <a:custGeom>
              <a:avLst/>
              <a:gdLst/>
              <a:ahLst/>
              <a:cxnLst/>
              <a:rect l="l" t="t" r="r" b="b"/>
              <a:pathLst>
                <a:path w="12074" h="17954" extrusionOk="0">
                  <a:moveTo>
                    <a:pt x="9209" y="2257"/>
                  </a:moveTo>
                  <a:cubicBezTo>
                    <a:pt x="9295" y="2257"/>
                    <a:pt x="9378" y="2265"/>
                    <a:pt x="9458" y="2281"/>
                  </a:cubicBezTo>
                  <a:cubicBezTo>
                    <a:pt x="9772" y="2365"/>
                    <a:pt x="10023" y="2616"/>
                    <a:pt x="10148" y="2930"/>
                  </a:cubicBezTo>
                  <a:cubicBezTo>
                    <a:pt x="10713" y="4144"/>
                    <a:pt x="10671" y="7408"/>
                    <a:pt x="9290" y="9772"/>
                  </a:cubicBezTo>
                  <a:cubicBezTo>
                    <a:pt x="8663" y="10839"/>
                    <a:pt x="7868" y="11551"/>
                    <a:pt x="6926" y="11843"/>
                  </a:cubicBezTo>
                  <a:cubicBezTo>
                    <a:pt x="7114" y="10546"/>
                    <a:pt x="7093" y="9228"/>
                    <a:pt x="6863" y="7931"/>
                  </a:cubicBezTo>
                  <a:cubicBezTo>
                    <a:pt x="6612" y="6361"/>
                    <a:pt x="6654" y="4771"/>
                    <a:pt x="6989" y="3223"/>
                  </a:cubicBezTo>
                  <a:cubicBezTo>
                    <a:pt x="7404" y="2902"/>
                    <a:pt x="8416" y="2257"/>
                    <a:pt x="9209" y="2257"/>
                  </a:cubicBezTo>
                  <a:close/>
                  <a:moveTo>
                    <a:pt x="0" y="1"/>
                  </a:moveTo>
                  <a:lnTo>
                    <a:pt x="0" y="17953"/>
                  </a:lnTo>
                  <a:lnTo>
                    <a:pt x="63" y="17953"/>
                  </a:lnTo>
                  <a:cubicBezTo>
                    <a:pt x="733" y="17953"/>
                    <a:pt x="1381" y="17890"/>
                    <a:pt x="2030" y="17744"/>
                  </a:cubicBezTo>
                  <a:cubicBezTo>
                    <a:pt x="4562" y="17137"/>
                    <a:pt x="5984" y="15380"/>
                    <a:pt x="6633" y="13224"/>
                  </a:cubicBezTo>
                  <a:cubicBezTo>
                    <a:pt x="8161" y="12952"/>
                    <a:pt x="9437" y="11990"/>
                    <a:pt x="10378" y="10400"/>
                  </a:cubicBezTo>
                  <a:cubicBezTo>
                    <a:pt x="11906" y="7805"/>
                    <a:pt x="12073" y="4081"/>
                    <a:pt x="11278" y="2386"/>
                  </a:cubicBezTo>
                  <a:cubicBezTo>
                    <a:pt x="11006" y="1716"/>
                    <a:pt x="10420" y="1235"/>
                    <a:pt x="9730" y="1068"/>
                  </a:cubicBezTo>
                  <a:cubicBezTo>
                    <a:pt x="9541" y="1023"/>
                    <a:pt x="9352" y="1003"/>
                    <a:pt x="9163" y="1003"/>
                  </a:cubicBezTo>
                  <a:cubicBezTo>
                    <a:pt x="8555" y="1003"/>
                    <a:pt x="7955" y="1210"/>
                    <a:pt x="7428" y="1465"/>
                  </a:cubicBezTo>
                  <a:cubicBezTo>
                    <a:pt x="7637" y="859"/>
                    <a:pt x="7826" y="356"/>
                    <a:pt x="79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6"/>
            <p:cNvSpPr/>
            <p:nvPr/>
          </p:nvSpPr>
          <p:spPr>
            <a:xfrm>
              <a:off x="2291213" y="1111488"/>
              <a:ext cx="220250" cy="35075"/>
            </a:xfrm>
            <a:custGeom>
              <a:avLst/>
              <a:gdLst/>
              <a:ahLst/>
              <a:cxnLst/>
              <a:rect l="l" t="t" r="r" b="b"/>
              <a:pathLst>
                <a:path w="8810" h="1403" extrusionOk="0">
                  <a:moveTo>
                    <a:pt x="0" y="1"/>
                  </a:moveTo>
                  <a:lnTo>
                    <a:pt x="0" y="691"/>
                  </a:lnTo>
                  <a:lnTo>
                    <a:pt x="0" y="1403"/>
                  </a:lnTo>
                  <a:lnTo>
                    <a:pt x="8809" y="1403"/>
                  </a:lnTo>
                  <a:lnTo>
                    <a:pt x="88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2" name="Google Shape;8732;p36"/>
          <p:cNvGrpSpPr/>
          <p:nvPr/>
        </p:nvGrpSpPr>
        <p:grpSpPr>
          <a:xfrm rot="-7620864">
            <a:off x="32935" y="4221965"/>
            <a:ext cx="545997" cy="1143306"/>
            <a:chOff x="724161" y="2710893"/>
            <a:chExt cx="281035" cy="588445"/>
          </a:xfrm>
        </p:grpSpPr>
        <p:sp>
          <p:nvSpPr>
            <p:cNvPr id="8733" name="Google Shape;8733;p36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36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36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36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36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36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36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36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36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36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36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36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36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36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36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36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36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36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36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36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36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36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36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36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36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36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36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36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36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36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36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36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5" name="Google Shape;8765;p36"/>
          <p:cNvGrpSpPr/>
          <p:nvPr/>
        </p:nvGrpSpPr>
        <p:grpSpPr>
          <a:xfrm rot="824594">
            <a:off x="6210176" y="60771"/>
            <a:ext cx="1025402" cy="731650"/>
            <a:chOff x="2422513" y="2930813"/>
            <a:chExt cx="1480888" cy="1056650"/>
          </a:xfrm>
        </p:grpSpPr>
        <p:sp>
          <p:nvSpPr>
            <p:cNvPr id="8766" name="Google Shape;8766;p36"/>
            <p:cNvSpPr/>
            <p:nvPr/>
          </p:nvSpPr>
          <p:spPr>
            <a:xfrm>
              <a:off x="2422525" y="3000388"/>
              <a:ext cx="1480875" cy="987075"/>
            </a:xfrm>
            <a:custGeom>
              <a:avLst/>
              <a:gdLst/>
              <a:ahLst/>
              <a:cxnLst/>
              <a:rect l="l" t="t" r="r" b="b"/>
              <a:pathLst>
                <a:path w="59235" h="39483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11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11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rgbClr val="2A4F6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36"/>
            <p:cNvSpPr/>
            <p:nvPr/>
          </p:nvSpPr>
          <p:spPr>
            <a:xfrm>
              <a:off x="2422525" y="2964813"/>
              <a:ext cx="1480875" cy="987100"/>
            </a:xfrm>
            <a:custGeom>
              <a:avLst/>
              <a:gdLst/>
              <a:ahLst/>
              <a:cxnLst/>
              <a:rect l="l" t="t" r="r" b="b"/>
              <a:pathLst>
                <a:path w="59235" h="39484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32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32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36"/>
            <p:cNvSpPr/>
            <p:nvPr/>
          </p:nvSpPr>
          <p:spPr>
            <a:xfrm>
              <a:off x="2516675" y="2930813"/>
              <a:ext cx="646550" cy="968775"/>
            </a:xfrm>
            <a:custGeom>
              <a:avLst/>
              <a:gdLst/>
              <a:ahLst/>
              <a:cxnLst/>
              <a:rect l="l" t="t" r="r" b="b"/>
              <a:pathLst>
                <a:path w="25862" h="38751" extrusionOk="0">
                  <a:moveTo>
                    <a:pt x="0" y="0"/>
                  </a:moveTo>
                  <a:lnTo>
                    <a:pt x="0" y="37600"/>
                  </a:lnTo>
                  <a:lnTo>
                    <a:pt x="24460" y="37558"/>
                  </a:lnTo>
                  <a:lnTo>
                    <a:pt x="25862" y="38751"/>
                  </a:lnTo>
                  <a:lnTo>
                    <a:pt x="25862" y="140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36"/>
            <p:cNvSpPr/>
            <p:nvPr/>
          </p:nvSpPr>
          <p:spPr>
            <a:xfrm>
              <a:off x="3128175" y="2930813"/>
              <a:ext cx="35050" cy="968775"/>
            </a:xfrm>
            <a:custGeom>
              <a:avLst/>
              <a:gdLst/>
              <a:ahLst/>
              <a:cxnLst/>
              <a:rect l="l" t="t" r="r" b="b"/>
              <a:pathLst>
                <a:path w="1402" h="38751" extrusionOk="0">
                  <a:moveTo>
                    <a:pt x="0" y="0"/>
                  </a:moveTo>
                  <a:lnTo>
                    <a:pt x="0" y="37558"/>
                  </a:lnTo>
                  <a:lnTo>
                    <a:pt x="1402" y="38751"/>
                  </a:lnTo>
                  <a:lnTo>
                    <a:pt x="1402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D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36"/>
            <p:cNvSpPr/>
            <p:nvPr/>
          </p:nvSpPr>
          <p:spPr>
            <a:xfrm>
              <a:off x="2490525" y="3869763"/>
              <a:ext cx="672700" cy="29825"/>
            </a:xfrm>
            <a:custGeom>
              <a:avLst/>
              <a:gdLst/>
              <a:ahLst/>
              <a:cxnLst/>
              <a:rect l="l" t="t" r="r" b="b"/>
              <a:pathLst>
                <a:path w="26908" h="1193" extrusionOk="0">
                  <a:moveTo>
                    <a:pt x="25506" y="0"/>
                  </a:moveTo>
                  <a:lnTo>
                    <a:pt x="1046" y="42"/>
                  </a:lnTo>
                  <a:lnTo>
                    <a:pt x="0" y="1193"/>
                  </a:lnTo>
                  <a:lnTo>
                    <a:pt x="26908" y="1193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36"/>
            <p:cNvSpPr/>
            <p:nvPr/>
          </p:nvSpPr>
          <p:spPr>
            <a:xfrm>
              <a:off x="2490525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046" y="0"/>
                  </a:moveTo>
                  <a:lnTo>
                    <a:pt x="0" y="2030"/>
                  </a:lnTo>
                  <a:lnTo>
                    <a:pt x="0" y="38751"/>
                  </a:lnTo>
                  <a:lnTo>
                    <a:pt x="1046" y="3760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D6B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36"/>
            <p:cNvSpPr/>
            <p:nvPr/>
          </p:nvSpPr>
          <p:spPr>
            <a:xfrm>
              <a:off x="3163200" y="2930813"/>
              <a:ext cx="646575" cy="968775"/>
            </a:xfrm>
            <a:custGeom>
              <a:avLst/>
              <a:gdLst/>
              <a:ahLst/>
              <a:cxnLst/>
              <a:rect l="l" t="t" r="r" b="b"/>
              <a:pathLst>
                <a:path w="2586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25863" y="37600"/>
                  </a:lnTo>
                  <a:lnTo>
                    <a:pt x="25863" y="0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36"/>
            <p:cNvSpPr/>
            <p:nvPr/>
          </p:nvSpPr>
          <p:spPr>
            <a:xfrm>
              <a:off x="3163200" y="2930813"/>
              <a:ext cx="35075" cy="968775"/>
            </a:xfrm>
            <a:custGeom>
              <a:avLst/>
              <a:gdLst/>
              <a:ahLst/>
              <a:cxnLst/>
              <a:rect l="l" t="t" r="r" b="b"/>
              <a:pathLst>
                <a:path w="140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FFF0D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36"/>
            <p:cNvSpPr/>
            <p:nvPr/>
          </p:nvSpPr>
          <p:spPr>
            <a:xfrm>
              <a:off x="3163200" y="3869763"/>
              <a:ext cx="672725" cy="29825"/>
            </a:xfrm>
            <a:custGeom>
              <a:avLst/>
              <a:gdLst/>
              <a:ahLst/>
              <a:cxnLst/>
              <a:rect l="l" t="t" r="r" b="b"/>
              <a:pathLst>
                <a:path w="26909" h="1193" extrusionOk="0">
                  <a:moveTo>
                    <a:pt x="1403" y="0"/>
                  </a:moveTo>
                  <a:lnTo>
                    <a:pt x="1" y="1193"/>
                  </a:lnTo>
                  <a:lnTo>
                    <a:pt x="26909" y="1193"/>
                  </a:lnTo>
                  <a:lnTo>
                    <a:pt x="25863" y="42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36"/>
            <p:cNvSpPr/>
            <p:nvPr/>
          </p:nvSpPr>
          <p:spPr>
            <a:xfrm>
              <a:off x="3809750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" y="0"/>
                  </a:moveTo>
                  <a:lnTo>
                    <a:pt x="1" y="37600"/>
                  </a:lnTo>
                  <a:lnTo>
                    <a:pt x="1047" y="38751"/>
                  </a:lnTo>
                  <a:lnTo>
                    <a:pt x="1047" y="20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6B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36"/>
            <p:cNvSpPr/>
            <p:nvPr/>
          </p:nvSpPr>
          <p:spPr>
            <a:xfrm>
              <a:off x="3291375" y="299986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36"/>
            <p:cNvSpPr/>
            <p:nvPr/>
          </p:nvSpPr>
          <p:spPr>
            <a:xfrm>
              <a:off x="3291375" y="3033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36"/>
            <p:cNvSpPr/>
            <p:nvPr/>
          </p:nvSpPr>
          <p:spPr>
            <a:xfrm>
              <a:off x="3291375" y="3067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36"/>
            <p:cNvSpPr/>
            <p:nvPr/>
          </p:nvSpPr>
          <p:spPr>
            <a:xfrm>
              <a:off x="3291375" y="3100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36"/>
            <p:cNvSpPr/>
            <p:nvPr/>
          </p:nvSpPr>
          <p:spPr>
            <a:xfrm>
              <a:off x="3291375" y="3134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36"/>
            <p:cNvSpPr/>
            <p:nvPr/>
          </p:nvSpPr>
          <p:spPr>
            <a:xfrm>
              <a:off x="3291375" y="3168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36"/>
            <p:cNvSpPr/>
            <p:nvPr/>
          </p:nvSpPr>
          <p:spPr>
            <a:xfrm>
              <a:off x="3291375" y="3202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36"/>
            <p:cNvSpPr/>
            <p:nvPr/>
          </p:nvSpPr>
          <p:spPr>
            <a:xfrm>
              <a:off x="3291375" y="3235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36"/>
            <p:cNvSpPr/>
            <p:nvPr/>
          </p:nvSpPr>
          <p:spPr>
            <a:xfrm>
              <a:off x="3291375" y="3269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36"/>
            <p:cNvSpPr/>
            <p:nvPr/>
          </p:nvSpPr>
          <p:spPr>
            <a:xfrm>
              <a:off x="3291375" y="3303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36"/>
            <p:cNvSpPr/>
            <p:nvPr/>
          </p:nvSpPr>
          <p:spPr>
            <a:xfrm>
              <a:off x="3291375" y="3337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36"/>
            <p:cNvSpPr/>
            <p:nvPr/>
          </p:nvSpPr>
          <p:spPr>
            <a:xfrm>
              <a:off x="3291375" y="3370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36"/>
            <p:cNvSpPr/>
            <p:nvPr/>
          </p:nvSpPr>
          <p:spPr>
            <a:xfrm>
              <a:off x="3291375" y="3404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36"/>
            <p:cNvSpPr/>
            <p:nvPr/>
          </p:nvSpPr>
          <p:spPr>
            <a:xfrm>
              <a:off x="3291375" y="3438713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6"/>
                  </a:lnTo>
                  <a:lnTo>
                    <a:pt x="18141" y="33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36"/>
            <p:cNvSpPr/>
            <p:nvPr/>
          </p:nvSpPr>
          <p:spPr>
            <a:xfrm>
              <a:off x="3291375" y="3472213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36"/>
            <p:cNvSpPr/>
            <p:nvPr/>
          </p:nvSpPr>
          <p:spPr>
            <a:xfrm>
              <a:off x="3291375" y="350621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36"/>
            <p:cNvSpPr/>
            <p:nvPr/>
          </p:nvSpPr>
          <p:spPr>
            <a:xfrm>
              <a:off x="3291375" y="353968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36"/>
            <p:cNvSpPr/>
            <p:nvPr/>
          </p:nvSpPr>
          <p:spPr>
            <a:xfrm>
              <a:off x="3291375" y="357368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36"/>
            <p:cNvSpPr/>
            <p:nvPr/>
          </p:nvSpPr>
          <p:spPr>
            <a:xfrm>
              <a:off x="3291375" y="3607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36"/>
            <p:cNvSpPr/>
            <p:nvPr/>
          </p:nvSpPr>
          <p:spPr>
            <a:xfrm>
              <a:off x="3291375" y="3641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36"/>
            <p:cNvSpPr/>
            <p:nvPr/>
          </p:nvSpPr>
          <p:spPr>
            <a:xfrm>
              <a:off x="3291375" y="36746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36"/>
            <p:cNvSpPr/>
            <p:nvPr/>
          </p:nvSpPr>
          <p:spPr>
            <a:xfrm>
              <a:off x="3291375" y="370863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36"/>
            <p:cNvSpPr/>
            <p:nvPr/>
          </p:nvSpPr>
          <p:spPr>
            <a:xfrm>
              <a:off x="3291375" y="3742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36"/>
            <p:cNvSpPr/>
            <p:nvPr/>
          </p:nvSpPr>
          <p:spPr>
            <a:xfrm>
              <a:off x="3291375" y="3776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36"/>
            <p:cNvSpPr/>
            <p:nvPr/>
          </p:nvSpPr>
          <p:spPr>
            <a:xfrm>
              <a:off x="2581000" y="299986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36"/>
            <p:cNvSpPr/>
            <p:nvPr/>
          </p:nvSpPr>
          <p:spPr>
            <a:xfrm>
              <a:off x="2581000" y="3033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36"/>
            <p:cNvSpPr/>
            <p:nvPr/>
          </p:nvSpPr>
          <p:spPr>
            <a:xfrm>
              <a:off x="2581000" y="3067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36"/>
            <p:cNvSpPr/>
            <p:nvPr/>
          </p:nvSpPr>
          <p:spPr>
            <a:xfrm>
              <a:off x="2581000" y="3100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36"/>
            <p:cNvSpPr/>
            <p:nvPr/>
          </p:nvSpPr>
          <p:spPr>
            <a:xfrm>
              <a:off x="2581000" y="3134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36"/>
            <p:cNvSpPr/>
            <p:nvPr/>
          </p:nvSpPr>
          <p:spPr>
            <a:xfrm>
              <a:off x="2581000" y="3168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36"/>
            <p:cNvSpPr/>
            <p:nvPr/>
          </p:nvSpPr>
          <p:spPr>
            <a:xfrm>
              <a:off x="2581000" y="3202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36"/>
            <p:cNvSpPr/>
            <p:nvPr/>
          </p:nvSpPr>
          <p:spPr>
            <a:xfrm>
              <a:off x="2581000" y="3235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36"/>
            <p:cNvSpPr/>
            <p:nvPr/>
          </p:nvSpPr>
          <p:spPr>
            <a:xfrm>
              <a:off x="2581000" y="3269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36"/>
            <p:cNvSpPr/>
            <p:nvPr/>
          </p:nvSpPr>
          <p:spPr>
            <a:xfrm>
              <a:off x="2581000" y="3303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36"/>
            <p:cNvSpPr/>
            <p:nvPr/>
          </p:nvSpPr>
          <p:spPr>
            <a:xfrm>
              <a:off x="2581000" y="3337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36"/>
            <p:cNvSpPr/>
            <p:nvPr/>
          </p:nvSpPr>
          <p:spPr>
            <a:xfrm>
              <a:off x="2581000" y="3370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36"/>
            <p:cNvSpPr/>
            <p:nvPr/>
          </p:nvSpPr>
          <p:spPr>
            <a:xfrm>
              <a:off x="2581000" y="3404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36"/>
            <p:cNvSpPr/>
            <p:nvPr/>
          </p:nvSpPr>
          <p:spPr>
            <a:xfrm>
              <a:off x="2581000" y="3438713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8163" y="33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36"/>
            <p:cNvSpPr/>
            <p:nvPr/>
          </p:nvSpPr>
          <p:spPr>
            <a:xfrm>
              <a:off x="2581000" y="3472213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36"/>
            <p:cNvSpPr/>
            <p:nvPr/>
          </p:nvSpPr>
          <p:spPr>
            <a:xfrm>
              <a:off x="2581000" y="350621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36"/>
            <p:cNvSpPr/>
            <p:nvPr/>
          </p:nvSpPr>
          <p:spPr>
            <a:xfrm>
              <a:off x="2581000" y="353968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36"/>
            <p:cNvSpPr/>
            <p:nvPr/>
          </p:nvSpPr>
          <p:spPr>
            <a:xfrm>
              <a:off x="2581000" y="357368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36"/>
            <p:cNvSpPr/>
            <p:nvPr/>
          </p:nvSpPr>
          <p:spPr>
            <a:xfrm>
              <a:off x="2581000" y="3607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36"/>
            <p:cNvSpPr/>
            <p:nvPr/>
          </p:nvSpPr>
          <p:spPr>
            <a:xfrm>
              <a:off x="2581000" y="3641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36"/>
            <p:cNvSpPr/>
            <p:nvPr/>
          </p:nvSpPr>
          <p:spPr>
            <a:xfrm>
              <a:off x="2581000" y="36746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36"/>
            <p:cNvSpPr/>
            <p:nvPr/>
          </p:nvSpPr>
          <p:spPr>
            <a:xfrm>
              <a:off x="2581000" y="370863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36"/>
            <p:cNvSpPr/>
            <p:nvPr/>
          </p:nvSpPr>
          <p:spPr>
            <a:xfrm>
              <a:off x="2581000" y="3742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36"/>
            <p:cNvSpPr/>
            <p:nvPr/>
          </p:nvSpPr>
          <p:spPr>
            <a:xfrm>
              <a:off x="2581000" y="3776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36"/>
            <p:cNvSpPr/>
            <p:nvPr/>
          </p:nvSpPr>
          <p:spPr>
            <a:xfrm>
              <a:off x="2422513" y="3000388"/>
              <a:ext cx="1480875" cy="987075"/>
            </a:xfrm>
            <a:custGeom>
              <a:avLst/>
              <a:gdLst/>
              <a:ahLst/>
              <a:cxnLst/>
              <a:rect l="l" t="t" r="r" b="b"/>
              <a:pathLst>
                <a:path w="59235" h="39483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11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11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36"/>
            <p:cNvSpPr/>
            <p:nvPr/>
          </p:nvSpPr>
          <p:spPr>
            <a:xfrm>
              <a:off x="2422513" y="2964813"/>
              <a:ext cx="1480875" cy="987100"/>
            </a:xfrm>
            <a:custGeom>
              <a:avLst/>
              <a:gdLst/>
              <a:ahLst/>
              <a:cxnLst/>
              <a:rect l="l" t="t" r="r" b="b"/>
              <a:pathLst>
                <a:path w="59235" h="39484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32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32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36"/>
            <p:cNvSpPr/>
            <p:nvPr/>
          </p:nvSpPr>
          <p:spPr>
            <a:xfrm>
              <a:off x="2516663" y="2930813"/>
              <a:ext cx="646550" cy="968775"/>
            </a:xfrm>
            <a:custGeom>
              <a:avLst/>
              <a:gdLst/>
              <a:ahLst/>
              <a:cxnLst/>
              <a:rect l="l" t="t" r="r" b="b"/>
              <a:pathLst>
                <a:path w="25862" h="38751" extrusionOk="0">
                  <a:moveTo>
                    <a:pt x="0" y="0"/>
                  </a:moveTo>
                  <a:lnTo>
                    <a:pt x="0" y="37600"/>
                  </a:lnTo>
                  <a:lnTo>
                    <a:pt x="24460" y="37558"/>
                  </a:lnTo>
                  <a:lnTo>
                    <a:pt x="25862" y="38751"/>
                  </a:lnTo>
                  <a:lnTo>
                    <a:pt x="25862" y="140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36"/>
            <p:cNvSpPr/>
            <p:nvPr/>
          </p:nvSpPr>
          <p:spPr>
            <a:xfrm>
              <a:off x="3128163" y="2930813"/>
              <a:ext cx="35050" cy="968775"/>
            </a:xfrm>
            <a:custGeom>
              <a:avLst/>
              <a:gdLst/>
              <a:ahLst/>
              <a:cxnLst/>
              <a:rect l="l" t="t" r="r" b="b"/>
              <a:pathLst>
                <a:path w="1402" h="38751" extrusionOk="0">
                  <a:moveTo>
                    <a:pt x="0" y="0"/>
                  </a:moveTo>
                  <a:lnTo>
                    <a:pt x="0" y="37558"/>
                  </a:lnTo>
                  <a:lnTo>
                    <a:pt x="1402" y="38751"/>
                  </a:lnTo>
                  <a:lnTo>
                    <a:pt x="1402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36"/>
            <p:cNvSpPr/>
            <p:nvPr/>
          </p:nvSpPr>
          <p:spPr>
            <a:xfrm>
              <a:off x="2490513" y="3869763"/>
              <a:ext cx="672700" cy="29825"/>
            </a:xfrm>
            <a:custGeom>
              <a:avLst/>
              <a:gdLst/>
              <a:ahLst/>
              <a:cxnLst/>
              <a:rect l="l" t="t" r="r" b="b"/>
              <a:pathLst>
                <a:path w="26908" h="1193" extrusionOk="0">
                  <a:moveTo>
                    <a:pt x="25506" y="0"/>
                  </a:moveTo>
                  <a:lnTo>
                    <a:pt x="1046" y="42"/>
                  </a:lnTo>
                  <a:lnTo>
                    <a:pt x="0" y="1193"/>
                  </a:lnTo>
                  <a:lnTo>
                    <a:pt x="26908" y="1193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36"/>
            <p:cNvSpPr/>
            <p:nvPr/>
          </p:nvSpPr>
          <p:spPr>
            <a:xfrm>
              <a:off x="2490513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046" y="0"/>
                  </a:moveTo>
                  <a:lnTo>
                    <a:pt x="0" y="2030"/>
                  </a:lnTo>
                  <a:lnTo>
                    <a:pt x="0" y="38751"/>
                  </a:lnTo>
                  <a:lnTo>
                    <a:pt x="1046" y="3760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36"/>
            <p:cNvSpPr/>
            <p:nvPr/>
          </p:nvSpPr>
          <p:spPr>
            <a:xfrm>
              <a:off x="3163188" y="2930813"/>
              <a:ext cx="646575" cy="968775"/>
            </a:xfrm>
            <a:custGeom>
              <a:avLst/>
              <a:gdLst/>
              <a:ahLst/>
              <a:cxnLst/>
              <a:rect l="l" t="t" r="r" b="b"/>
              <a:pathLst>
                <a:path w="2586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25863" y="37600"/>
                  </a:lnTo>
                  <a:lnTo>
                    <a:pt x="25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36"/>
            <p:cNvSpPr/>
            <p:nvPr/>
          </p:nvSpPr>
          <p:spPr>
            <a:xfrm>
              <a:off x="3163188" y="2930813"/>
              <a:ext cx="35075" cy="968775"/>
            </a:xfrm>
            <a:custGeom>
              <a:avLst/>
              <a:gdLst/>
              <a:ahLst/>
              <a:cxnLst/>
              <a:rect l="l" t="t" r="r" b="b"/>
              <a:pathLst>
                <a:path w="140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36"/>
            <p:cNvSpPr/>
            <p:nvPr/>
          </p:nvSpPr>
          <p:spPr>
            <a:xfrm>
              <a:off x="3163188" y="3869763"/>
              <a:ext cx="672725" cy="29825"/>
            </a:xfrm>
            <a:custGeom>
              <a:avLst/>
              <a:gdLst/>
              <a:ahLst/>
              <a:cxnLst/>
              <a:rect l="l" t="t" r="r" b="b"/>
              <a:pathLst>
                <a:path w="26909" h="1193" extrusionOk="0">
                  <a:moveTo>
                    <a:pt x="1403" y="0"/>
                  </a:moveTo>
                  <a:lnTo>
                    <a:pt x="1" y="1193"/>
                  </a:lnTo>
                  <a:lnTo>
                    <a:pt x="26909" y="1193"/>
                  </a:lnTo>
                  <a:lnTo>
                    <a:pt x="25863" y="42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36"/>
            <p:cNvSpPr/>
            <p:nvPr/>
          </p:nvSpPr>
          <p:spPr>
            <a:xfrm>
              <a:off x="3809738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" y="0"/>
                  </a:moveTo>
                  <a:lnTo>
                    <a:pt x="1" y="37600"/>
                  </a:lnTo>
                  <a:lnTo>
                    <a:pt x="1047" y="38751"/>
                  </a:lnTo>
                  <a:lnTo>
                    <a:pt x="1047" y="20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36"/>
            <p:cNvSpPr/>
            <p:nvPr/>
          </p:nvSpPr>
          <p:spPr>
            <a:xfrm>
              <a:off x="3291363" y="299986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35" name="Google Shape;8835;p36"/>
            <p:cNvSpPr/>
            <p:nvPr/>
          </p:nvSpPr>
          <p:spPr>
            <a:xfrm>
              <a:off x="3291363" y="3033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36" name="Google Shape;8836;p36"/>
            <p:cNvSpPr/>
            <p:nvPr/>
          </p:nvSpPr>
          <p:spPr>
            <a:xfrm>
              <a:off x="3291363" y="3067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37" name="Google Shape;8837;p36"/>
            <p:cNvSpPr/>
            <p:nvPr/>
          </p:nvSpPr>
          <p:spPr>
            <a:xfrm>
              <a:off x="3291363" y="3100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38" name="Google Shape;8838;p36"/>
            <p:cNvSpPr/>
            <p:nvPr/>
          </p:nvSpPr>
          <p:spPr>
            <a:xfrm>
              <a:off x="3291363" y="3134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39" name="Google Shape;8839;p36"/>
            <p:cNvSpPr/>
            <p:nvPr/>
          </p:nvSpPr>
          <p:spPr>
            <a:xfrm>
              <a:off x="3291363" y="3168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40" name="Google Shape;8840;p36"/>
            <p:cNvSpPr/>
            <p:nvPr/>
          </p:nvSpPr>
          <p:spPr>
            <a:xfrm>
              <a:off x="3291363" y="3202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41" name="Google Shape;8841;p36"/>
            <p:cNvSpPr/>
            <p:nvPr/>
          </p:nvSpPr>
          <p:spPr>
            <a:xfrm>
              <a:off x="3291363" y="3235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42" name="Google Shape;8842;p36"/>
            <p:cNvSpPr/>
            <p:nvPr/>
          </p:nvSpPr>
          <p:spPr>
            <a:xfrm>
              <a:off x="3291363" y="3269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43" name="Google Shape;8843;p36"/>
            <p:cNvSpPr/>
            <p:nvPr/>
          </p:nvSpPr>
          <p:spPr>
            <a:xfrm>
              <a:off x="3291363" y="3303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44" name="Google Shape;8844;p36"/>
            <p:cNvSpPr/>
            <p:nvPr/>
          </p:nvSpPr>
          <p:spPr>
            <a:xfrm>
              <a:off x="3291363" y="3337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45" name="Google Shape;8845;p36"/>
            <p:cNvSpPr/>
            <p:nvPr/>
          </p:nvSpPr>
          <p:spPr>
            <a:xfrm>
              <a:off x="3291363" y="3370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46" name="Google Shape;8846;p36"/>
            <p:cNvSpPr/>
            <p:nvPr/>
          </p:nvSpPr>
          <p:spPr>
            <a:xfrm>
              <a:off x="3291363" y="3404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47" name="Google Shape;8847;p36"/>
            <p:cNvSpPr/>
            <p:nvPr/>
          </p:nvSpPr>
          <p:spPr>
            <a:xfrm>
              <a:off x="3291363" y="3438713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6"/>
                  </a:lnTo>
                  <a:lnTo>
                    <a:pt x="18141" y="33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48" name="Google Shape;8848;p36"/>
            <p:cNvSpPr/>
            <p:nvPr/>
          </p:nvSpPr>
          <p:spPr>
            <a:xfrm>
              <a:off x="3291363" y="3472213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49" name="Google Shape;8849;p36"/>
            <p:cNvSpPr/>
            <p:nvPr/>
          </p:nvSpPr>
          <p:spPr>
            <a:xfrm>
              <a:off x="3291363" y="350621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50" name="Google Shape;8850;p36"/>
            <p:cNvSpPr/>
            <p:nvPr/>
          </p:nvSpPr>
          <p:spPr>
            <a:xfrm>
              <a:off x="3291363" y="353968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51" name="Google Shape;8851;p36"/>
            <p:cNvSpPr/>
            <p:nvPr/>
          </p:nvSpPr>
          <p:spPr>
            <a:xfrm>
              <a:off x="3291363" y="357368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52" name="Google Shape;8852;p36"/>
            <p:cNvSpPr/>
            <p:nvPr/>
          </p:nvSpPr>
          <p:spPr>
            <a:xfrm>
              <a:off x="3291363" y="3607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53" name="Google Shape;8853;p36"/>
            <p:cNvSpPr/>
            <p:nvPr/>
          </p:nvSpPr>
          <p:spPr>
            <a:xfrm>
              <a:off x="3291363" y="3641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54" name="Google Shape;8854;p36"/>
            <p:cNvSpPr/>
            <p:nvPr/>
          </p:nvSpPr>
          <p:spPr>
            <a:xfrm>
              <a:off x="3291363" y="36746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55" name="Google Shape;8855;p36"/>
            <p:cNvSpPr/>
            <p:nvPr/>
          </p:nvSpPr>
          <p:spPr>
            <a:xfrm>
              <a:off x="3291363" y="370863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56" name="Google Shape;8856;p36"/>
            <p:cNvSpPr/>
            <p:nvPr/>
          </p:nvSpPr>
          <p:spPr>
            <a:xfrm>
              <a:off x="3291363" y="3742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57" name="Google Shape;8857;p36"/>
            <p:cNvSpPr/>
            <p:nvPr/>
          </p:nvSpPr>
          <p:spPr>
            <a:xfrm>
              <a:off x="3291363" y="3776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8858" name="Google Shape;8858;p36"/>
            <p:cNvSpPr/>
            <p:nvPr/>
          </p:nvSpPr>
          <p:spPr>
            <a:xfrm>
              <a:off x="2580988" y="299986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36"/>
            <p:cNvSpPr/>
            <p:nvPr/>
          </p:nvSpPr>
          <p:spPr>
            <a:xfrm>
              <a:off x="2580988" y="3033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36"/>
            <p:cNvSpPr/>
            <p:nvPr/>
          </p:nvSpPr>
          <p:spPr>
            <a:xfrm>
              <a:off x="2580988" y="3067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36"/>
            <p:cNvSpPr/>
            <p:nvPr/>
          </p:nvSpPr>
          <p:spPr>
            <a:xfrm>
              <a:off x="2580988" y="3100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36"/>
            <p:cNvSpPr/>
            <p:nvPr/>
          </p:nvSpPr>
          <p:spPr>
            <a:xfrm>
              <a:off x="2580988" y="3134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36"/>
            <p:cNvSpPr/>
            <p:nvPr/>
          </p:nvSpPr>
          <p:spPr>
            <a:xfrm>
              <a:off x="2580988" y="3168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36"/>
            <p:cNvSpPr/>
            <p:nvPr/>
          </p:nvSpPr>
          <p:spPr>
            <a:xfrm>
              <a:off x="2580988" y="3202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36"/>
            <p:cNvSpPr/>
            <p:nvPr/>
          </p:nvSpPr>
          <p:spPr>
            <a:xfrm>
              <a:off x="2580988" y="3235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36"/>
            <p:cNvSpPr/>
            <p:nvPr/>
          </p:nvSpPr>
          <p:spPr>
            <a:xfrm>
              <a:off x="2580988" y="3269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36"/>
            <p:cNvSpPr/>
            <p:nvPr/>
          </p:nvSpPr>
          <p:spPr>
            <a:xfrm>
              <a:off x="2580988" y="3303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36"/>
            <p:cNvSpPr/>
            <p:nvPr/>
          </p:nvSpPr>
          <p:spPr>
            <a:xfrm>
              <a:off x="2580988" y="3337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36"/>
            <p:cNvSpPr/>
            <p:nvPr/>
          </p:nvSpPr>
          <p:spPr>
            <a:xfrm>
              <a:off x="2580988" y="3370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36"/>
            <p:cNvSpPr/>
            <p:nvPr/>
          </p:nvSpPr>
          <p:spPr>
            <a:xfrm>
              <a:off x="2580988" y="3404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36"/>
            <p:cNvSpPr/>
            <p:nvPr/>
          </p:nvSpPr>
          <p:spPr>
            <a:xfrm>
              <a:off x="2580988" y="3438713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8163" y="33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36"/>
            <p:cNvSpPr/>
            <p:nvPr/>
          </p:nvSpPr>
          <p:spPr>
            <a:xfrm>
              <a:off x="2580988" y="3472213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36"/>
            <p:cNvSpPr/>
            <p:nvPr/>
          </p:nvSpPr>
          <p:spPr>
            <a:xfrm>
              <a:off x="2580988" y="350621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36"/>
            <p:cNvSpPr/>
            <p:nvPr/>
          </p:nvSpPr>
          <p:spPr>
            <a:xfrm>
              <a:off x="2580988" y="353968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36"/>
            <p:cNvSpPr/>
            <p:nvPr/>
          </p:nvSpPr>
          <p:spPr>
            <a:xfrm>
              <a:off x="2580988" y="357368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36"/>
            <p:cNvSpPr/>
            <p:nvPr/>
          </p:nvSpPr>
          <p:spPr>
            <a:xfrm>
              <a:off x="2580988" y="3607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36"/>
            <p:cNvSpPr/>
            <p:nvPr/>
          </p:nvSpPr>
          <p:spPr>
            <a:xfrm>
              <a:off x="2580988" y="3641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36"/>
            <p:cNvSpPr/>
            <p:nvPr/>
          </p:nvSpPr>
          <p:spPr>
            <a:xfrm>
              <a:off x="2580988" y="36746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36"/>
            <p:cNvSpPr/>
            <p:nvPr/>
          </p:nvSpPr>
          <p:spPr>
            <a:xfrm>
              <a:off x="2580988" y="370863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36"/>
            <p:cNvSpPr/>
            <p:nvPr/>
          </p:nvSpPr>
          <p:spPr>
            <a:xfrm>
              <a:off x="2580988" y="3742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36"/>
            <p:cNvSpPr/>
            <p:nvPr/>
          </p:nvSpPr>
          <p:spPr>
            <a:xfrm>
              <a:off x="2580988" y="3776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2" name="Google Shape;8882;p36"/>
          <p:cNvGrpSpPr/>
          <p:nvPr/>
        </p:nvGrpSpPr>
        <p:grpSpPr>
          <a:xfrm rot="-602052">
            <a:off x="7057533" y="2590439"/>
            <a:ext cx="898475" cy="251330"/>
            <a:chOff x="3254738" y="2386788"/>
            <a:chExt cx="695763" cy="194625"/>
          </a:xfrm>
        </p:grpSpPr>
        <p:sp>
          <p:nvSpPr>
            <p:cNvPr id="8883" name="Google Shape;8883;p36"/>
            <p:cNvSpPr/>
            <p:nvPr/>
          </p:nvSpPr>
          <p:spPr>
            <a:xfrm>
              <a:off x="3254750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36"/>
            <p:cNvSpPr/>
            <p:nvPr/>
          </p:nvSpPr>
          <p:spPr>
            <a:xfrm>
              <a:off x="32898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36"/>
            <p:cNvSpPr/>
            <p:nvPr/>
          </p:nvSpPr>
          <p:spPr>
            <a:xfrm>
              <a:off x="3307050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36"/>
            <p:cNvSpPr/>
            <p:nvPr/>
          </p:nvSpPr>
          <p:spPr>
            <a:xfrm>
              <a:off x="3290850" y="2403013"/>
              <a:ext cx="179975" cy="160600"/>
            </a:xfrm>
            <a:custGeom>
              <a:avLst/>
              <a:gdLst/>
              <a:ahLst/>
              <a:cxnLst/>
              <a:rect l="l" t="t" r="r" b="b"/>
              <a:pathLst>
                <a:path w="7199" h="6424" extrusionOk="0">
                  <a:moveTo>
                    <a:pt x="5671" y="0"/>
                  </a:moveTo>
                  <a:lnTo>
                    <a:pt x="0" y="5671"/>
                  </a:lnTo>
                  <a:lnTo>
                    <a:pt x="75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36"/>
            <p:cNvSpPr/>
            <p:nvPr/>
          </p:nvSpPr>
          <p:spPr>
            <a:xfrm>
              <a:off x="3377675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1" y="6445"/>
                  </a:lnTo>
                  <a:lnTo>
                    <a:pt x="1528" y="6445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36"/>
            <p:cNvSpPr/>
            <p:nvPr/>
          </p:nvSpPr>
          <p:spPr>
            <a:xfrm>
              <a:off x="36251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36"/>
            <p:cNvSpPr/>
            <p:nvPr/>
          </p:nvSpPr>
          <p:spPr>
            <a:xfrm>
              <a:off x="3641850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36"/>
            <p:cNvSpPr/>
            <p:nvPr/>
          </p:nvSpPr>
          <p:spPr>
            <a:xfrm>
              <a:off x="3628775" y="2403013"/>
              <a:ext cx="179950" cy="160600"/>
            </a:xfrm>
            <a:custGeom>
              <a:avLst/>
              <a:gdLst/>
              <a:ahLst/>
              <a:cxnLst/>
              <a:rect l="l" t="t" r="r" b="b"/>
              <a:pathLst>
                <a:path w="7198" h="6424" extrusionOk="0">
                  <a:moveTo>
                    <a:pt x="5670" y="0"/>
                  </a:moveTo>
                  <a:lnTo>
                    <a:pt x="0" y="5671"/>
                  </a:lnTo>
                  <a:lnTo>
                    <a:pt x="77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36"/>
            <p:cNvSpPr/>
            <p:nvPr/>
          </p:nvSpPr>
          <p:spPr>
            <a:xfrm>
              <a:off x="3715600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0" y="6445"/>
                  </a:lnTo>
                  <a:lnTo>
                    <a:pt x="1528" y="6445"/>
                  </a:lnTo>
                  <a:lnTo>
                    <a:pt x="7972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36"/>
            <p:cNvSpPr/>
            <p:nvPr/>
          </p:nvSpPr>
          <p:spPr>
            <a:xfrm>
              <a:off x="3254738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36"/>
            <p:cNvSpPr/>
            <p:nvPr/>
          </p:nvSpPr>
          <p:spPr>
            <a:xfrm>
              <a:off x="32897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36"/>
            <p:cNvSpPr/>
            <p:nvPr/>
          </p:nvSpPr>
          <p:spPr>
            <a:xfrm>
              <a:off x="3307038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36"/>
            <p:cNvSpPr/>
            <p:nvPr/>
          </p:nvSpPr>
          <p:spPr>
            <a:xfrm>
              <a:off x="36250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36"/>
            <p:cNvSpPr/>
            <p:nvPr/>
          </p:nvSpPr>
          <p:spPr>
            <a:xfrm>
              <a:off x="3641838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7" name="Google Shape;8897;p36"/>
          <p:cNvGrpSpPr/>
          <p:nvPr/>
        </p:nvGrpSpPr>
        <p:grpSpPr>
          <a:xfrm rot="-3602858">
            <a:off x="7051997" y="4287359"/>
            <a:ext cx="677508" cy="949011"/>
            <a:chOff x="1441713" y="3841513"/>
            <a:chExt cx="524688" cy="734950"/>
          </a:xfrm>
        </p:grpSpPr>
        <p:sp>
          <p:nvSpPr>
            <p:cNvPr id="8898" name="Google Shape;8898;p36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36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36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36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36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36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36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36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36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36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36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36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0" name="Google Shape;8910;p36"/>
          <p:cNvGrpSpPr/>
          <p:nvPr/>
        </p:nvGrpSpPr>
        <p:grpSpPr>
          <a:xfrm rot="-662724">
            <a:off x="27599" y="2644769"/>
            <a:ext cx="556640" cy="703189"/>
            <a:chOff x="2884913" y="4249000"/>
            <a:chExt cx="431063" cy="544550"/>
          </a:xfrm>
        </p:grpSpPr>
        <p:sp>
          <p:nvSpPr>
            <p:cNvPr id="8911" name="Google Shape;8911;p36"/>
            <p:cNvSpPr/>
            <p:nvPr/>
          </p:nvSpPr>
          <p:spPr>
            <a:xfrm>
              <a:off x="2884925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36"/>
            <p:cNvSpPr/>
            <p:nvPr/>
          </p:nvSpPr>
          <p:spPr>
            <a:xfrm>
              <a:off x="2922575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36"/>
            <p:cNvSpPr/>
            <p:nvPr/>
          </p:nvSpPr>
          <p:spPr>
            <a:xfrm>
              <a:off x="2922575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36"/>
            <p:cNvSpPr/>
            <p:nvPr/>
          </p:nvSpPr>
          <p:spPr>
            <a:xfrm>
              <a:off x="2922575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36"/>
            <p:cNvSpPr/>
            <p:nvPr/>
          </p:nvSpPr>
          <p:spPr>
            <a:xfrm>
              <a:off x="2922575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36"/>
            <p:cNvSpPr/>
            <p:nvPr/>
          </p:nvSpPr>
          <p:spPr>
            <a:xfrm>
              <a:off x="2922575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36"/>
            <p:cNvSpPr/>
            <p:nvPr/>
          </p:nvSpPr>
          <p:spPr>
            <a:xfrm>
              <a:off x="2922575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36"/>
            <p:cNvSpPr/>
            <p:nvPr/>
          </p:nvSpPr>
          <p:spPr>
            <a:xfrm>
              <a:off x="2922575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36"/>
            <p:cNvSpPr/>
            <p:nvPr/>
          </p:nvSpPr>
          <p:spPr>
            <a:xfrm>
              <a:off x="2922575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36"/>
            <p:cNvSpPr/>
            <p:nvPr/>
          </p:nvSpPr>
          <p:spPr>
            <a:xfrm>
              <a:off x="2922575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36"/>
            <p:cNvSpPr/>
            <p:nvPr/>
          </p:nvSpPr>
          <p:spPr>
            <a:xfrm>
              <a:off x="2922575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36"/>
            <p:cNvSpPr/>
            <p:nvPr/>
          </p:nvSpPr>
          <p:spPr>
            <a:xfrm>
              <a:off x="2922575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36"/>
            <p:cNvSpPr/>
            <p:nvPr/>
          </p:nvSpPr>
          <p:spPr>
            <a:xfrm>
              <a:off x="2922575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36"/>
            <p:cNvSpPr/>
            <p:nvPr/>
          </p:nvSpPr>
          <p:spPr>
            <a:xfrm>
              <a:off x="2922575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36"/>
            <p:cNvSpPr/>
            <p:nvPr/>
          </p:nvSpPr>
          <p:spPr>
            <a:xfrm>
              <a:off x="2922575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36"/>
            <p:cNvSpPr/>
            <p:nvPr/>
          </p:nvSpPr>
          <p:spPr>
            <a:xfrm>
              <a:off x="2922575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36"/>
            <p:cNvSpPr/>
            <p:nvPr/>
          </p:nvSpPr>
          <p:spPr>
            <a:xfrm>
              <a:off x="2922575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36"/>
            <p:cNvSpPr/>
            <p:nvPr/>
          </p:nvSpPr>
          <p:spPr>
            <a:xfrm>
              <a:off x="2922575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36"/>
            <p:cNvSpPr/>
            <p:nvPr/>
          </p:nvSpPr>
          <p:spPr>
            <a:xfrm>
              <a:off x="2922575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36"/>
            <p:cNvSpPr/>
            <p:nvPr/>
          </p:nvSpPr>
          <p:spPr>
            <a:xfrm>
              <a:off x="3258400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36"/>
            <p:cNvSpPr/>
            <p:nvPr/>
          </p:nvSpPr>
          <p:spPr>
            <a:xfrm>
              <a:off x="3260500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36"/>
            <p:cNvSpPr/>
            <p:nvPr/>
          </p:nvSpPr>
          <p:spPr>
            <a:xfrm>
              <a:off x="3099375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36"/>
            <p:cNvSpPr/>
            <p:nvPr/>
          </p:nvSpPr>
          <p:spPr>
            <a:xfrm>
              <a:off x="3110900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36"/>
            <p:cNvSpPr/>
            <p:nvPr/>
          </p:nvSpPr>
          <p:spPr>
            <a:xfrm>
              <a:off x="3122925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36"/>
            <p:cNvSpPr/>
            <p:nvPr/>
          </p:nvSpPr>
          <p:spPr>
            <a:xfrm>
              <a:off x="3256325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36"/>
            <p:cNvSpPr/>
            <p:nvPr/>
          </p:nvSpPr>
          <p:spPr>
            <a:xfrm>
              <a:off x="3267825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36"/>
            <p:cNvSpPr/>
            <p:nvPr/>
          </p:nvSpPr>
          <p:spPr>
            <a:xfrm>
              <a:off x="3098350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36"/>
            <p:cNvSpPr/>
            <p:nvPr/>
          </p:nvSpPr>
          <p:spPr>
            <a:xfrm>
              <a:off x="3098350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36"/>
            <p:cNvSpPr/>
            <p:nvPr/>
          </p:nvSpPr>
          <p:spPr>
            <a:xfrm>
              <a:off x="3289275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36"/>
            <p:cNvSpPr/>
            <p:nvPr/>
          </p:nvSpPr>
          <p:spPr>
            <a:xfrm>
              <a:off x="3278275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36"/>
            <p:cNvSpPr/>
            <p:nvPr/>
          </p:nvSpPr>
          <p:spPr>
            <a:xfrm>
              <a:off x="3116125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36"/>
            <p:cNvSpPr/>
            <p:nvPr/>
          </p:nvSpPr>
          <p:spPr>
            <a:xfrm>
              <a:off x="3122925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36"/>
            <p:cNvSpPr/>
            <p:nvPr/>
          </p:nvSpPr>
          <p:spPr>
            <a:xfrm>
              <a:off x="3275675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36"/>
            <p:cNvSpPr/>
            <p:nvPr/>
          </p:nvSpPr>
          <p:spPr>
            <a:xfrm>
              <a:off x="3287175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36"/>
            <p:cNvSpPr/>
            <p:nvPr/>
          </p:nvSpPr>
          <p:spPr>
            <a:xfrm>
              <a:off x="3098350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36"/>
            <p:cNvSpPr/>
            <p:nvPr/>
          </p:nvSpPr>
          <p:spPr>
            <a:xfrm>
              <a:off x="2884913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36"/>
            <p:cNvSpPr/>
            <p:nvPr/>
          </p:nvSpPr>
          <p:spPr>
            <a:xfrm>
              <a:off x="2922563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36"/>
            <p:cNvSpPr/>
            <p:nvPr/>
          </p:nvSpPr>
          <p:spPr>
            <a:xfrm>
              <a:off x="2922563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36"/>
            <p:cNvSpPr/>
            <p:nvPr/>
          </p:nvSpPr>
          <p:spPr>
            <a:xfrm>
              <a:off x="2922563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36"/>
            <p:cNvSpPr/>
            <p:nvPr/>
          </p:nvSpPr>
          <p:spPr>
            <a:xfrm>
              <a:off x="2922563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36"/>
            <p:cNvSpPr/>
            <p:nvPr/>
          </p:nvSpPr>
          <p:spPr>
            <a:xfrm>
              <a:off x="2922563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36"/>
            <p:cNvSpPr/>
            <p:nvPr/>
          </p:nvSpPr>
          <p:spPr>
            <a:xfrm>
              <a:off x="2922563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36"/>
            <p:cNvSpPr/>
            <p:nvPr/>
          </p:nvSpPr>
          <p:spPr>
            <a:xfrm>
              <a:off x="2922563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36"/>
            <p:cNvSpPr/>
            <p:nvPr/>
          </p:nvSpPr>
          <p:spPr>
            <a:xfrm>
              <a:off x="2922563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36"/>
            <p:cNvSpPr/>
            <p:nvPr/>
          </p:nvSpPr>
          <p:spPr>
            <a:xfrm>
              <a:off x="2922563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36"/>
            <p:cNvSpPr/>
            <p:nvPr/>
          </p:nvSpPr>
          <p:spPr>
            <a:xfrm>
              <a:off x="2922563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36"/>
            <p:cNvSpPr/>
            <p:nvPr/>
          </p:nvSpPr>
          <p:spPr>
            <a:xfrm>
              <a:off x="2922563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36"/>
            <p:cNvSpPr/>
            <p:nvPr/>
          </p:nvSpPr>
          <p:spPr>
            <a:xfrm>
              <a:off x="2922563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36"/>
            <p:cNvSpPr/>
            <p:nvPr/>
          </p:nvSpPr>
          <p:spPr>
            <a:xfrm>
              <a:off x="2922563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36"/>
            <p:cNvSpPr/>
            <p:nvPr/>
          </p:nvSpPr>
          <p:spPr>
            <a:xfrm>
              <a:off x="2922563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36"/>
            <p:cNvSpPr/>
            <p:nvPr/>
          </p:nvSpPr>
          <p:spPr>
            <a:xfrm>
              <a:off x="2922563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36"/>
            <p:cNvSpPr/>
            <p:nvPr/>
          </p:nvSpPr>
          <p:spPr>
            <a:xfrm>
              <a:off x="2922563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36"/>
            <p:cNvSpPr/>
            <p:nvPr/>
          </p:nvSpPr>
          <p:spPr>
            <a:xfrm>
              <a:off x="2922563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36"/>
            <p:cNvSpPr/>
            <p:nvPr/>
          </p:nvSpPr>
          <p:spPr>
            <a:xfrm>
              <a:off x="2922563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36"/>
            <p:cNvSpPr/>
            <p:nvPr/>
          </p:nvSpPr>
          <p:spPr>
            <a:xfrm>
              <a:off x="3258388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36"/>
            <p:cNvSpPr/>
            <p:nvPr/>
          </p:nvSpPr>
          <p:spPr>
            <a:xfrm>
              <a:off x="3260488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36"/>
            <p:cNvSpPr/>
            <p:nvPr/>
          </p:nvSpPr>
          <p:spPr>
            <a:xfrm>
              <a:off x="3099363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36"/>
            <p:cNvSpPr/>
            <p:nvPr/>
          </p:nvSpPr>
          <p:spPr>
            <a:xfrm>
              <a:off x="3110888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36"/>
            <p:cNvSpPr/>
            <p:nvPr/>
          </p:nvSpPr>
          <p:spPr>
            <a:xfrm>
              <a:off x="3122913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36"/>
            <p:cNvSpPr/>
            <p:nvPr/>
          </p:nvSpPr>
          <p:spPr>
            <a:xfrm>
              <a:off x="3256313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36"/>
            <p:cNvSpPr/>
            <p:nvPr/>
          </p:nvSpPr>
          <p:spPr>
            <a:xfrm>
              <a:off x="3267813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36"/>
            <p:cNvSpPr/>
            <p:nvPr/>
          </p:nvSpPr>
          <p:spPr>
            <a:xfrm>
              <a:off x="3098338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36"/>
            <p:cNvSpPr/>
            <p:nvPr/>
          </p:nvSpPr>
          <p:spPr>
            <a:xfrm>
              <a:off x="3289263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36"/>
            <p:cNvSpPr/>
            <p:nvPr/>
          </p:nvSpPr>
          <p:spPr>
            <a:xfrm>
              <a:off x="3278263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36"/>
            <p:cNvSpPr/>
            <p:nvPr/>
          </p:nvSpPr>
          <p:spPr>
            <a:xfrm>
              <a:off x="3116113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36"/>
            <p:cNvSpPr/>
            <p:nvPr/>
          </p:nvSpPr>
          <p:spPr>
            <a:xfrm>
              <a:off x="3122913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36"/>
            <p:cNvSpPr/>
            <p:nvPr/>
          </p:nvSpPr>
          <p:spPr>
            <a:xfrm>
              <a:off x="3275663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36"/>
            <p:cNvSpPr/>
            <p:nvPr/>
          </p:nvSpPr>
          <p:spPr>
            <a:xfrm>
              <a:off x="3287163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36"/>
            <p:cNvSpPr/>
            <p:nvPr/>
          </p:nvSpPr>
          <p:spPr>
            <a:xfrm>
              <a:off x="3098338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36"/>
            <p:cNvSpPr/>
            <p:nvPr/>
          </p:nvSpPr>
          <p:spPr>
            <a:xfrm>
              <a:off x="3098338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_1_1">
    <p:spTree>
      <p:nvGrpSpPr>
        <p:cNvPr id="1" name="Shape 8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2" name="Google Shape;8982;p37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8983" name="Google Shape;8983;p37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37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5" name="Google Shape;8985;p37"/>
          <p:cNvGrpSpPr/>
          <p:nvPr/>
        </p:nvGrpSpPr>
        <p:grpSpPr>
          <a:xfrm>
            <a:off x="-314850" y="-50562"/>
            <a:ext cx="9142400" cy="5233800"/>
            <a:chOff x="-119900" y="-50550"/>
            <a:chExt cx="9142400" cy="5233800"/>
          </a:xfrm>
        </p:grpSpPr>
        <p:sp>
          <p:nvSpPr>
            <p:cNvPr id="8986" name="Google Shape;8986;p37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37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8" name="Google Shape;8988;p37"/>
          <p:cNvGrpSpPr/>
          <p:nvPr/>
        </p:nvGrpSpPr>
        <p:grpSpPr>
          <a:xfrm rot="-7620864">
            <a:off x="3932585" y="4137877"/>
            <a:ext cx="545997" cy="1143306"/>
            <a:chOff x="724161" y="2710893"/>
            <a:chExt cx="281035" cy="588445"/>
          </a:xfrm>
        </p:grpSpPr>
        <p:sp>
          <p:nvSpPr>
            <p:cNvPr id="8989" name="Google Shape;8989;p37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37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37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37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37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37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37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37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37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37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37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37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37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37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37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37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37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37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37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37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37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37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37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37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37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37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37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37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37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37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37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37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1" name="Google Shape;9021;p37"/>
          <p:cNvGrpSpPr/>
          <p:nvPr/>
        </p:nvGrpSpPr>
        <p:grpSpPr>
          <a:xfrm>
            <a:off x="-160666" y="2236858"/>
            <a:ext cx="1052426" cy="866947"/>
            <a:chOff x="4399263" y="2810788"/>
            <a:chExt cx="815013" cy="671375"/>
          </a:xfrm>
        </p:grpSpPr>
        <p:sp>
          <p:nvSpPr>
            <p:cNvPr id="9022" name="Google Shape;9022;p37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37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37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37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37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37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37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37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37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37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37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37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37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37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37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37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37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37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37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37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37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37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37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37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37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37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37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37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37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37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37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37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37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37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37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37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37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37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37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37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37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37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37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37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37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37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37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37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37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37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37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37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37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37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37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37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37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37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37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37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37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37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37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37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37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37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37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37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37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37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37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37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37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37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37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37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37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37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37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37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37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37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37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37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37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37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37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37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37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37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37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37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37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37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37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37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37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37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37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37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37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37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37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37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37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37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37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37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37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37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37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37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37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37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37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37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37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37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37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37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37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37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37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37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37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37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37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37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37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37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37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37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37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37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37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37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37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37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37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37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37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37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37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37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37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37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37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37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37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37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37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37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37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37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37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37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37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37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37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37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37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37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37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37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37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37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37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37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37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37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37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37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37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37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37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37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37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37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37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37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37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37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37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37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37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37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37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37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37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37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37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37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37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37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37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37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37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37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37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37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37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37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37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37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37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37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37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37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37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37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37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37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37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37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37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37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37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37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37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37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37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37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37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37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37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37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37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37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37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37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37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37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37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37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37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37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37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37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37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37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37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37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37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37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37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37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37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37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37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37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37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37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37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37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37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37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37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37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0" name="Google Shape;9280;p37"/>
          <p:cNvGrpSpPr/>
          <p:nvPr/>
        </p:nvGrpSpPr>
        <p:grpSpPr>
          <a:xfrm rot="824594">
            <a:off x="279676" y="4258696"/>
            <a:ext cx="1025402" cy="731650"/>
            <a:chOff x="2422513" y="2930813"/>
            <a:chExt cx="1480888" cy="1056650"/>
          </a:xfrm>
        </p:grpSpPr>
        <p:sp>
          <p:nvSpPr>
            <p:cNvPr id="9281" name="Google Shape;9281;p37"/>
            <p:cNvSpPr/>
            <p:nvPr/>
          </p:nvSpPr>
          <p:spPr>
            <a:xfrm>
              <a:off x="2422525" y="3000388"/>
              <a:ext cx="1480875" cy="987075"/>
            </a:xfrm>
            <a:custGeom>
              <a:avLst/>
              <a:gdLst/>
              <a:ahLst/>
              <a:cxnLst/>
              <a:rect l="l" t="t" r="r" b="b"/>
              <a:pathLst>
                <a:path w="59235" h="39483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11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11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rgbClr val="2A4F6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37"/>
            <p:cNvSpPr/>
            <p:nvPr/>
          </p:nvSpPr>
          <p:spPr>
            <a:xfrm>
              <a:off x="2422525" y="2964813"/>
              <a:ext cx="1480875" cy="987100"/>
            </a:xfrm>
            <a:custGeom>
              <a:avLst/>
              <a:gdLst/>
              <a:ahLst/>
              <a:cxnLst/>
              <a:rect l="l" t="t" r="r" b="b"/>
              <a:pathLst>
                <a:path w="59235" h="39484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32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32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37"/>
            <p:cNvSpPr/>
            <p:nvPr/>
          </p:nvSpPr>
          <p:spPr>
            <a:xfrm>
              <a:off x="2516675" y="2930813"/>
              <a:ext cx="646550" cy="968775"/>
            </a:xfrm>
            <a:custGeom>
              <a:avLst/>
              <a:gdLst/>
              <a:ahLst/>
              <a:cxnLst/>
              <a:rect l="l" t="t" r="r" b="b"/>
              <a:pathLst>
                <a:path w="25862" h="38751" extrusionOk="0">
                  <a:moveTo>
                    <a:pt x="0" y="0"/>
                  </a:moveTo>
                  <a:lnTo>
                    <a:pt x="0" y="37600"/>
                  </a:lnTo>
                  <a:lnTo>
                    <a:pt x="24460" y="37558"/>
                  </a:lnTo>
                  <a:lnTo>
                    <a:pt x="25862" y="38751"/>
                  </a:lnTo>
                  <a:lnTo>
                    <a:pt x="25862" y="140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37"/>
            <p:cNvSpPr/>
            <p:nvPr/>
          </p:nvSpPr>
          <p:spPr>
            <a:xfrm>
              <a:off x="3128175" y="2930813"/>
              <a:ext cx="35050" cy="968775"/>
            </a:xfrm>
            <a:custGeom>
              <a:avLst/>
              <a:gdLst/>
              <a:ahLst/>
              <a:cxnLst/>
              <a:rect l="l" t="t" r="r" b="b"/>
              <a:pathLst>
                <a:path w="1402" h="38751" extrusionOk="0">
                  <a:moveTo>
                    <a:pt x="0" y="0"/>
                  </a:moveTo>
                  <a:lnTo>
                    <a:pt x="0" y="37558"/>
                  </a:lnTo>
                  <a:lnTo>
                    <a:pt x="1402" y="38751"/>
                  </a:lnTo>
                  <a:lnTo>
                    <a:pt x="1402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D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37"/>
            <p:cNvSpPr/>
            <p:nvPr/>
          </p:nvSpPr>
          <p:spPr>
            <a:xfrm>
              <a:off x="2490525" y="3869763"/>
              <a:ext cx="672700" cy="29825"/>
            </a:xfrm>
            <a:custGeom>
              <a:avLst/>
              <a:gdLst/>
              <a:ahLst/>
              <a:cxnLst/>
              <a:rect l="l" t="t" r="r" b="b"/>
              <a:pathLst>
                <a:path w="26908" h="1193" extrusionOk="0">
                  <a:moveTo>
                    <a:pt x="25506" y="0"/>
                  </a:moveTo>
                  <a:lnTo>
                    <a:pt x="1046" y="42"/>
                  </a:lnTo>
                  <a:lnTo>
                    <a:pt x="0" y="1193"/>
                  </a:lnTo>
                  <a:lnTo>
                    <a:pt x="26908" y="1193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37"/>
            <p:cNvSpPr/>
            <p:nvPr/>
          </p:nvSpPr>
          <p:spPr>
            <a:xfrm>
              <a:off x="2490525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046" y="0"/>
                  </a:moveTo>
                  <a:lnTo>
                    <a:pt x="0" y="2030"/>
                  </a:lnTo>
                  <a:lnTo>
                    <a:pt x="0" y="38751"/>
                  </a:lnTo>
                  <a:lnTo>
                    <a:pt x="1046" y="3760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D6B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37"/>
            <p:cNvSpPr/>
            <p:nvPr/>
          </p:nvSpPr>
          <p:spPr>
            <a:xfrm>
              <a:off x="3163200" y="2930813"/>
              <a:ext cx="646575" cy="968775"/>
            </a:xfrm>
            <a:custGeom>
              <a:avLst/>
              <a:gdLst/>
              <a:ahLst/>
              <a:cxnLst/>
              <a:rect l="l" t="t" r="r" b="b"/>
              <a:pathLst>
                <a:path w="2586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25863" y="37600"/>
                  </a:lnTo>
                  <a:lnTo>
                    <a:pt x="25863" y="0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37"/>
            <p:cNvSpPr/>
            <p:nvPr/>
          </p:nvSpPr>
          <p:spPr>
            <a:xfrm>
              <a:off x="3163200" y="2930813"/>
              <a:ext cx="35075" cy="968775"/>
            </a:xfrm>
            <a:custGeom>
              <a:avLst/>
              <a:gdLst/>
              <a:ahLst/>
              <a:cxnLst/>
              <a:rect l="l" t="t" r="r" b="b"/>
              <a:pathLst>
                <a:path w="140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FFF0D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37"/>
            <p:cNvSpPr/>
            <p:nvPr/>
          </p:nvSpPr>
          <p:spPr>
            <a:xfrm>
              <a:off x="3163200" y="3869763"/>
              <a:ext cx="672725" cy="29825"/>
            </a:xfrm>
            <a:custGeom>
              <a:avLst/>
              <a:gdLst/>
              <a:ahLst/>
              <a:cxnLst/>
              <a:rect l="l" t="t" r="r" b="b"/>
              <a:pathLst>
                <a:path w="26909" h="1193" extrusionOk="0">
                  <a:moveTo>
                    <a:pt x="1403" y="0"/>
                  </a:moveTo>
                  <a:lnTo>
                    <a:pt x="1" y="1193"/>
                  </a:lnTo>
                  <a:lnTo>
                    <a:pt x="26909" y="1193"/>
                  </a:lnTo>
                  <a:lnTo>
                    <a:pt x="25863" y="42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37"/>
            <p:cNvSpPr/>
            <p:nvPr/>
          </p:nvSpPr>
          <p:spPr>
            <a:xfrm>
              <a:off x="3809750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" y="0"/>
                  </a:moveTo>
                  <a:lnTo>
                    <a:pt x="1" y="37600"/>
                  </a:lnTo>
                  <a:lnTo>
                    <a:pt x="1047" y="38751"/>
                  </a:lnTo>
                  <a:lnTo>
                    <a:pt x="1047" y="20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6B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37"/>
            <p:cNvSpPr/>
            <p:nvPr/>
          </p:nvSpPr>
          <p:spPr>
            <a:xfrm>
              <a:off x="3291375" y="299986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37"/>
            <p:cNvSpPr/>
            <p:nvPr/>
          </p:nvSpPr>
          <p:spPr>
            <a:xfrm>
              <a:off x="3291375" y="3033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37"/>
            <p:cNvSpPr/>
            <p:nvPr/>
          </p:nvSpPr>
          <p:spPr>
            <a:xfrm>
              <a:off x="3291375" y="3067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37"/>
            <p:cNvSpPr/>
            <p:nvPr/>
          </p:nvSpPr>
          <p:spPr>
            <a:xfrm>
              <a:off x="3291375" y="3100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37"/>
            <p:cNvSpPr/>
            <p:nvPr/>
          </p:nvSpPr>
          <p:spPr>
            <a:xfrm>
              <a:off x="3291375" y="3134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37"/>
            <p:cNvSpPr/>
            <p:nvPr/>
          </p:nvSpPr>
          <p:spPr>
            <a:xfrm>
              <a:off x="3291375" y="3168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37"/>
            <p:cNvSpPr/>
            <p:nvPr/>
          </p:nvSpPr>
          <p:spPr>
            <a:xfrm>
              <a:off x="3291375" y="3202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37"/>
            <p:cNvSpPr/>
            <p:nvPr/>
          </p:nvSpPr>
          <p:spPr>
            <a:xfrm>
              <a:off x="3291375" y="3235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37"/>
            <p:cNvSpPr/>
            <p:nvPr/>
          </p:nvSpPr>
          <p:spPr>
            <a:xfrm>
              <a:off x="3291375" y="3269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37"/>
            <p:cNvSpPr/>
            <p:nvPr/>
          </p:nvSpPr>
          <p:spPr>
            <a:xfrm>
              <a:off x="3291375" y="3303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37"/>
            <p:cNvSpPr/>
            <p:nvPr/>
          </p:nvSpPr>
          <p:spPr>
            <a:xfrm>
              <a:off x="3291375" y="3337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37"/>
            <p:cNvSpPr/>
            <p:nvPr/>
          </p:nvSpPr>
          <p:spPr>
            <a:xfrm>
              <a:off x="3291375" y="3370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37"/>
            <p:cNvSpPr/>
            <p:nvPr/>
          </p:nvSpPr>
          <p:spPr>
            <a:xfrm>
              <a:off x="3291375" y="3404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37"/>
            <p:cNvSpPr/>
            <p:nvPr/>
          </p:nvSpPr>
          <p:spPr>
            <a:xfrm>
              <a:off x="3291375" y="3438713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6"/>
                  </a:lnTo>
                  <a:lnTo>
                    <a:pt x="18141" y="33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37"/>
            <p:cNvSpPr/>
            <p:nvPr/>
          </p:nvSpPr>
          <p:spPr>
            <a:xfrm>
              <a:off x="3291375" y="3472213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37"/>
            <p:cNvSpPr/>
            <p:nvPr/>
          </p:nvSpPr>
          <p:spPr>
            <a:xfrm>
              <a:off x="3291375" y="350621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37"/>
            <p:cNvSpPr/>
            <p:nvPr/>
          </p:nvSpPr>
          <p:spPr>
            <a:xfrm>
              <a:off x="3291375" y="353968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37"/>
            <p:cNvSpPr/>
            <p:nvPr/>
          </p:nvSpPr>
          <p:spPr>
            <a:xfrm>
              <a:off x="3291375" y="357368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37"/>
            <p:cNvSpPr/>
            <p:nvPr/>
          </p:nvSpPr>
          <p:spPr>
            <a:xfrm>
              <a:off x="3291375" y="3607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37"/>
            <p:cNvSpPr/>
            <p:nvPr/>
          </p:nvSpPr>
          <p:spPr>
            <a:xfrm>
              <a:off x="3291375" y="3641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37"/>
            <p:cNvSpPr/>
            <p:nvPr/>
          </p:nvSpPr>
          <p:spPr>
            <a:xfrm>
              <a:off x="3291375" y="36746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37"/>
            <p:cNvSpPr/>
            <p:nvPr/>
          </p:nvSpPr>
          <p:spPr>
            <a:xfrm>
              <a:off x="3291375" y="370863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37"/>
            <p:cNvSpPr/>
            <p:nvPr/>
          </p:nvSpPr>
          <p:spPr>
            <a:xfrm>
              <a:off x="3291375" y="3742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37"/>
            <p:cNvSpPr/>
            <p:nvPr/>
          </p:nvSpPr>
          <p:spPr>
            <a:xfrm>
              <a:off x="3291375" y="3776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37"/>
            <p:cNvSpPr/>
            <p:nvPr/>
          </p:nvSpPr>
          <p:spPr>
            <a:xfrm>
              <a:off x="2581000" y="299986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37"/>
            <p:cNvSpPr/>
            <p:nvPr/>
          </p:nvSpPr>
          <p:spPr>
            <a:xfrm>
              <a:off x="2581000" y="3033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37"/>
            <p:cNvSpPr/>
            <p:nvPr/>
          </p:nvSpPr>
          <p:spPr>
            <a:xfrm>
              <a:off x="2581000" y="3067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37"/>
            <p:cNvSpPr/>
            <p:nvPr/>
          </p:nvSpPr>
          <p:spPr>
            <a:xfrm>
              <a:off x="2581000" y="3100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37"/>
            <p:cNvSpPr/>
            <p:nvPr/>
          </p:nvSpPr>
          <p:spPr>
            <a:xfrm>
              <a:off x="2581000" y="3134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37"/>
            <p:cNvSpPr/>
            <p:nvPr/>
          </p:nvSpPr>
          <p:spPr>
            <a:xfrm>
              <a:off x="2581000" y="3168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37"/>
            <p:cNvSpPr/>
            <p:nvPr/>
          </p:nvSpPr>
          <p:spPr>
            <a:xfrm>
              <a:off x="2581000" y="3202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37"/>
            <p:cNvSpPr/>
            <p:nvPr/>
          </p:nvSpPr>
          <p:spPr>
            <a:xfrm>
              <a:off x="2581000" y="3235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37"/>
            <p:cNvSpPr/>
            <p:nvPr/>
          </p:nvSpPr>
          <p:spPr>
            <a:xfrm>
              <a:off x="2581000" y="3269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37"/>
            <p:cNvSpPr/>
            <p:nvPr/>
          </p:nvSpPr>
          <p:spPr>
            <a:xfrm>
              <a:off x="2581000" y="3303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37"/>
            <p:cNvSpPr/>
            <p:nvPr/>
          </p:nvSpPr>
          <p:spPr>
            <a:xfrm>
              <a:off x="2581000" y="3337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37"/>
            <p:cNvSpPr/>
            <p:nvPr/>
          </p:nvSpPr>
          <p:spPr>
            <a:xfrm>
              <a:off x="2581000" y="3370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37"/>
            <p:cNvSpPr/>
            <p:nvPr/>
          </p:nvSpPr>
          <p:spPr>
            <a:xfrm>
              <a:off x="2581000" y="3404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37"/>
            <p:cNvSpPr/>
            <p:nvPr/>
          </p:nvSpPr>
          <p:spPr>
            <a:xfrm>
              <a:off x="2581000" y="3438713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8163" y="33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37"/>
            <p:cNvSpPr/>
            <p:nvPr/>
          </p:nvSpPr>
          <p:spPr>
            <a:xfrm>
              <a:off x="2581000" y="3472213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37"/>
            <p:cNvSpPr/>
            <p:nvPr/>
          </p:nvSpPr>
          <p:spPr>
            <a:xfrm>
              <a:off x="2581000" y="350621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37"/>
            <p:cNvSpPr/>
            <p:nvPr/>
          </p:nvSpPr>
          <p:spPr>
            <a:xfrm>
              <a:off x="2581000" y="353968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37"/>
            <p:cNvSpPr/>
            <p:nvPr/>
          </p:nvSpPr>
          <p:spPr>
            <a:xfrm>
              <a:off x="2581000" y="357368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37"/>
            <p:cNvSpPr/>
            <p:nvPr/>
          </p:nvSpPr>
          <p:spPr>
            <a:xfrm>
              <a:off x="2581000" y="3607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37"/>
            <p:cNvSpPr/>
            <p:nvPr/>
          </p:nvSpPr>
          <p:spPr>
            <a:xfrm>
              <a:off x="2581000" y="3641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37"/>
            <p:cNvSpPr/>
            <p:nvPr/>
          </p:nvSpPr>
          <p:spPr>
            <a:xfrm>
              <a:off x="2581000" y="36746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37"/>
            <p:cNvSpPr/>
            <p:nvPr/>
          </p:nvSpPr>
          <p:spPr>
            <a:xfrm>
              <a:off x="2581000" y="370863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37"/>
            <p:cNvSpPr/>
            <p:nvPr/>
          </p:nvSpPr>
          <p:spPr>
            <a:xfrm>
              <a:off x="2581000" y="3742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37"/>
            <p:cNvSpPr/>
            <p:nvPr/>
          </p:nvSpPr>
          <p:spPr>
            <a:xfrm>
              <a:off x="2581000" y="3776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37"/>
            <p:cNvSpPr/>
            <p:nvPr/>
          </p:nvSpPr>
          <p:spPr>
            <a:xfrm>
              <a:off x="2422513" y="3000388"/>
              <a:ext cx="1480875" cy="987075"/>
            </a:xfrm>
            <a:custGeom>
              <a:avLst/>
              <a:gdLst/>
              <a:ahLst/>
              <a:cxnLst/>
              <a:rect l="l" t="t" r="r" b="b"/>
              <a:pathLst>
                <a:path w="59235" h="39483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11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11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37"/>
            <p:cNvSpPr/>
            <p:nvPr/>
          </p:nvSpPr>
          <p:spPr>
            <a:xfrm>
              <a:off x="2422513" y="2964813"/>
              <a:ext cx="1480875" cy="987100"/>
            </a:xfrm>
            <a:custGeom>
              <a:avLst/>
              <a:gdLst/>
              <a:ahLst/>
              <a:cxnLst/>
              <a:rect l="l" t="t" r="r" b="b"/>
              <a:pathLst>
                <a:path w="59235" h="39484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32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32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37"/>
            <p:cNvSpPr/>
            <p:nvPr/>
          </p:nvSpPr>
          <p:spPr>
            <a:xfrm>
              <a:off x="2516663" y="2930813"/>
              <a:ext cx="646550" cy="968775"/>
            </a:xfrm>
            <a:custGeom>
              <a:avLst/>
              <a:gdLst/>
              <a:ahLst/>
              <a:cxnLst/>
              <a:rect l="l" t="t" r="r" b="b"/>
              <a:pathLst>
                <a:path w="25862" h="38751" extrusionOk="0">
                  <a:moveTo>
                    <a:pt x="0" y="0"/>
                  </a:moveTo>
                  <a:lnTo>
                    <a:pt x="0" y="37600"/>
                  </a:lnTo>
                  <a:lnTo>
                    <a:pt x="24460" y="37558"/>
                  </a:lnTo>
                  <a:lnTo>
                    <a:pt x="25862" y="38751"/>
                  </a:lnTo>
                  <a:lnTo>
                    <a:pt x="25862" y="140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37"/>
            <p:cNvSpPr/>
            <p:nvPr/>
          </p:nvSpPr>
          <p:spPr>
            <a:xfrm>
              <a:off x="3128163" y="2930813"/>
              <a:ext cx="35050" cy="968775"/>
            </a:xfrm>
            <a:custGeom>
              <a:avLst/>
              <a:gdLst/>
              <a:ahLst/>
              <a:cxnLst/>
              <a:rect l="l" t="t" r="r" b="b"/>
              <a:pathLst>
                <a:path w="1402" h="38751" extrusionOk="0">
                  <a:moveTo>
                    <a:pt x="0" y="0"/>
                  </a:moveTo>
                  <a:lnTo>
                    <a:pt x="0" y="37558"/>
                  </a:lnTo>
                  <a:lnTo>
                    <a:pt x="1402" y="38751"/>
                  </a:lnTo>
                  <a:lnTo>
                    <a:pt x="1402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37"/>
            <p:cNvSpPr/>
            <p:nvPr/>
          </p:nvSpPr>
          <p:spPr>
            <a:xfrm>
              <a:off x="2490513" y="3869763"/>
              <a:ext cx="672700" cy="29825"/>
            </a:xfrm>
            <a:custGeom>
              <a:avLst/>
              <a:gdLst/>
              <a:ahLst/>
              <a:cxnLst/>
              <a:rect l="l" t="t" r="r" b="b"/>
              <a:pathLst>
                <a:path w="26908" h="1193" extrusionOk="0">
                  <a:moveTo>
                    <a:pt x="25506" y="0"/>
                  </a:moveTo>
                  <a:lnTo>
                    <a:pt x="1046" y="42"/>
                  </a:lnTo>
                  <a:lnTo>
                    <a:pt x="0" y="1193"/>
                  </a:lnTo>
                  <a:lnTo>
                    <a:pt x="26908" y="1193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37"/>
            <p:cNvSpPr/>
            <p:nvPr/>
          </p:nvSpPr>
          <p:spPr>
            <a:xfrm>
              <a:off x="2490513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046" y="0"/>
                  </a:moveTo>
                  <a:lnTo>
                    <a:pt x="0" y="2030"/>
                  </a:lnTo>
                  <a:lnTo>
                    <a:pt x="0" y="38751"/>
                  </a:lnTo>
                  <a:lnTo>
                    <a:pt x="1046" y="3760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37"/>
            <p:cNvSpPr/>
            <p:nvPr/>
          </p:nvSpPr>
          <p:spPr>
            <a:xfrm>
              <a:off x="3163188" y="2930813"/>
              <a:ext cx="646575" cy="968775"/>
            </a:xfrm>
            <a:custGeom>
              <a:avLst/>
              <a:gdLst/>
              <a:ahLst/>
              <a:cxnLst/>
              <a:rect l="l" t="t" r="r" b="b"/>
              <a:pathLst>
                <a:path w="2586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25863" y="37600"/>
                  </a:lnTo>
                  <a:lnTo>
                    <a:pt x="25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37"/>
            <p:cNvSpPr/>
            <p:nvPr/>
          </p:nvSpPr>
          <p:spPr>
            <a:xfrm>
              <a:off x="3163188" y="2930813"/>
              <a:ext cx="35075" cy="968775"/>
            </a:xfrm>
            <a:custGeom>
              <a:avLst/>
              <a:gdLst/>
              <a:ahLst/>
              <a:cxnLst/>
              <a:rect l="l" t="t" r="r" b="b"/>
              <a:pathLst>
                <a:path w="140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37"/>
            <p:cNvSpPr/>
            <p:nvPr/>
          </p:nvSpPr>
          <p:spPr>
            <a:xfrm>
              <a:off x="3163188" y="3869763"/>
              <a:ext cx="672725" cy="29825"/>
            </a:xfrm>
            <a:custGeom>
              <a:avLst/>
              <a:gdLst/>
              <a:ahLst/>
              <a:cxnLst/>
              <a:rect l="l" t="t" r="r" b="b"/>
              <a:pathLst>
                <a:path w="26909" h="1193" extrusionOk="0">
                  <a:moveTo>
                    <a:pt x="1403" y="0"/>
                  </a:moveTo>
                  <a:lnTo>
                    <a:pt x="1" y="1193"/>
                  </a:lnTo>
                  <a:lnTo>
                    <a:pt x="26909" y="1193"/>
                  </a:lnTo>
                  <a:lnTo>
                    <a:pt x="25863" y="42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37"/>
            <p:cNvSpPr/>
            <p:nvPr/>
          </p:nvSpPr>
          <p:spPr>
            <a:xfrm>
              <a:off x="3809738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" y="0"/>
                  </a:moveTo>
                  <a:lnTo>
                    <a:pt x="1" y="37600"/>
                  </a:lnTo>
                  <a:lnTo>
                    <a:pt x="1047" y="38751"/>
                  </a:lnTo>
                  <a:lnTo>
                    <a:pt x="1047" y="20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37"/>
            <p:cNvSpPr/>
            <p:nvPr/>
          </p:nvSpPr>
          <p:spPr>
            <a:xfrm>
              <a:off x="3291363" y="299986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50" name="Google Shape;9350;p37"/>
            <p:cNvSpPr/>
            <p:nvPr/>
          </p:nvSpPr>
          <p:spPr>
            <a:xfrm>
              <a:off x="3291363" y="3033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51" name="Google Shape;9351;p37"/>
            <p:cNvSpPr/>
            <p:nvPr/>
          </p:nvSpPr>
          <p:spPr>
            <a:xfrm>
              <a:off x="3291363" y="3067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52" name="Google Shape;9352;p37"/>
            <p:cNvSpPr/>
            <p:nvPr/>
          </p:nvSpPr>
          <p:spPr>
            <a:xfrm>
              <a:off x="3291363" y="3100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53" name="Google Shape;9353;p37"/>
            <p:cNvSpPr/>
            <p:nvPr/>
          </p:nvSpPr>
          <p:spPr>
            <a:xfrm>
              <a:off x="3291363" y="3134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54" name="Google Shape;9354;p37"/>
            <p:cNvSpPr/>
            <p:nvPr/>
          </p:nvSpPr>
          <p:spPr>
            <a:xfrm>
              <a:off x="3291363" y="3168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55" name="Google Shape;9355;p37"/>
            <p:cNvSpPr/>
            <p:nvPr/>
          </p:nvSpPr>
          <p:spPr>
            <a:xfrm>
              <a:off x="3291363" y="3202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56" name="Google Shape;9356;p37"/>
            <p:cNvSpPr/>
            <p:nvPr/>
          </p:nvSpPr>
          <p:spPr>
            <a:xfrm>
              <a:off x="3291363" y="3235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57" name="Google Shape;9357;p37"/>
            <p:cNvSpPr/>
            <p:nvPr/>
          </p:nvSpPr>
          <p:spPr>
            <a:xfrm>
              <a:off x="3291363" y="3269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58" name="Google Shape;9358;p37"/>
            <p:cNvSpPr/>
            <p:nvPr/>
          </p:nvSpPr>
          <p:spPr>
            <a:xfrm>
              <a:off x="3291363" y="3303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59" name="Google Shape;9359;p37"/>
            <p:cNvSpPr/>
            <p:nvPr/>
          </p:nvSpPr>
          <p:spPr>
            <a:xfrm>
              <a:off x="3291363" y="3337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60" name="Google Shape;9360;p37"/>
            <p:cNvSpPr/>
            <p:nvPr/>
          </p:nvSpPr>
          <p:spPr>
            <a:xfrm>
              <a:off x="3291363" y="3370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61" name="Google Shape;9361;p37"/>
            <p:cNvSpPr/>
            <p:nvPr/>
          </p:nvSpPr>
          <p:spPr>
            <a:xfrm>
              <a:off x="3291363" y="3404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62" name="Google Shape;9362;p37"/>
            <p:cNvSpPr/>
            <p:nvPr/>
          </p:nvSpPr>
          <p:spPr>
            <a:xfrm>
              <a:off x="3291363" y="3438713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6"/>
                  </a:lnTo>
                  <a:lnTo>
                    <a:pt x="18141" y="33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63" name="Google Shape;9363;p37"/>
            <p:cNvSpPr/>
            <p:nvPr/>
          </p:nvSpPr>
          <p:spPr>
            <a:xfrm>
              <a:off x="3291363" y="3472213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64" name="Google Shape;9364;p37"/>
            <p:cNvSpPr/>
            <p:nvPr/>
          </p:nvSpPr>
          <p:spPr>
            <a:xfrm>
              <a:off x="3291363" y="350621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65" name="Google Shape;9365;p37"/>
            <p:cNvSpPr/>
            <p:nvPr/>
          </p:nvSpPr>
          <p:spPr>
            <a:xfrm>
              <a:off x="3291363" y="353968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66" name="Google Shape;9366;p37"/>
            <p:cNvSpPr/>
            <p:nvPr/>
          </p:nvSpPr>
          <p:spPr>
            <a:xfrm>
              <a:off x="3291363" y="357368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67" name="Google Shape;9367;p37"/>
            <p:cNvSpPr/>
            <p:nvPr/>
          </p:nvSpPr>
          <p:spPr>
            <a:xfrm>
              <a:off x="3291363" y="3607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68" name="Google Shape;9368;p37"/>
            <p:cNvSpPr/>
            <p:nvPr/>
          </p:nvSpPr>
          <p:spPr>
            <a:xfrm>
              <a:off x="3291363" y="3641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69" name="Google Shape;9369;p37"/>
            <p:cNvSpPr/>
            <p:nvPr/>
          </p:nvSpPr>
          <p:spPr>
            <a:xfrm>
              <a:off x="3291363" y="36746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70" name="Google Shape;9370;p37"/>
            <p:cNvSpPr/>
            <p:nvPr/>
          </p:nvSpPr>
          <p:spPr>
            <a:xfrm>
              <a:off x="3291363" y="370863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71" name="Google Shape;9371;p37"/>
            <p:cNvSpPr/>
            <p:nvPr/>
          </p:nvSpPr>
          <p:spPr>
            <a:xfrm>
              <a:off x="3291363" y="3742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72" name="Google Shape;9372;p37"/>
            <p:cNvSpPr/>
            <p:nvPr/>
          </p:nvSpPr>
          <p:spPr>
            <a:xfrm>
              <a:off x="3291363" y="3776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373" name="Google Shape;9373;p37"/>
            <p:cNvSpPr/>
            <p:nvPr/>
          </p:nvSpPr>
          <p:spPr>
            <a:xfrm>
              <a:off x="2580988" y="299986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37"/>
            <p:cNvSpPr/>
            <p:nvPr/>
          </p:nvSpPr>
          <p:spPr>
            <a:xfrm>
              <a:off x="2580988" y="3033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37"/>
            <p:cNvSpPr/>
            <p:nvPr/>
          </p:nvSpPr>
          <p:spPr>
            <a:xfrm>
              <a:off x="2580988" y="3067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37"/>
            <p:cNvSpPr/>
            <p:nvPr/>
          </p:nvSpPr>
          <p:spPr>
            <a:xfrm>
              <a:off x="2580988" y="3100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37"/>
            <p:cNvSpPr/>
            <p:nvPr/>
          </p:nvSpPr>
          <p:spPr>
            <a:xfrm>
              <a:off x="2580988" y="3134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37"/>
            <p:cNvSpPr/>
            <p:nvPr/>
          </p:nvSpPr>
          <p:spPr>
            <a:xfrm>
              <a:off x="2580988" y="3168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37"/>
            <p:cNvSpPr/>
            <p:nvPr/>
          </p:nvSpPr>
          <p:spPr>
            <a:xfrm>
              <a:off x="2580988" y="3202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37"/>
            <p:cNvSpPr/>
            <p:nvPr/>
          </p:nvSpPr>
          <p:spPr>
            <a:xfrm>
              <a:off x="2580988" y="3235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37"/>
            <p:cNvSpPr/>
            <p:nvPr/>
          </p:nvSpPr>
          <p:spPr>
            <a:xfrm>
              <a:off x="2580988" y="3269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37"/>
            <p:cNvSpPr/>
            <p:nvPr/>
          </p:nvSpPr>
          <p:spPr>
            <a:xfrm>
              <a:off x="2580988" y="3303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37"/>
            <p:cNvSpPr/>
            <p:nvPr/>
          </p:nvSpPr>
          <p:spPr>
            <a:xfrm>
              <a:off x="2580988" y="3337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37"/>
            <p:cNvSpPr/>
            <p:nvPr/>
          </p:nvSpPr>
          <p:spPr>
            <a:xfrm>
              <a:off x="2580988" y="3370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37"/>
            <p:cNvSpPr/>
            <p:nvPr/>
          </p:nvSpPr>
          <p:spPr>
            <a:xfrm>
              <a:off x="2580988" y="3404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37"/>
            <p:cNvSpPr/>
            <p:nvPr/>
          </p:nvSpPr>
          <p:spPr>
            <a:xfrm>
              <a:off x="2580988" y="3438713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8163" y="33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37"/>
            <p:cNvSpPr/>
            <p:nvPr/>
          </p:nvSpPr>
          <p:spPr>
            <a:xfrm>
              <a:off x="2580988" y="3472213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37"/>
            <p:cNvSpPr/>
            <p:nvPr/>
          </p:nvSpPr>
          <p:spPr>
            <a:xfrm>
              <a:off x="2580988" y="350621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37"/>
            <p:cNvSpPr/>
            <p:nvPr/>
          </p:nvSpPr>
          <p:spPr>
            <a:xfrm>
              <a:off x="2580988" y="353968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37"/>
            <p:cNvSpPr/>
            <p:nvPr/>
          </p:nvSpPr>
          <p:spPr>
            <a:xfrm>
              <a:off x="2580988" y="357368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37"/>
            <p:cNvSpPr/>
            <p:nvPr/>
          </p:nvSpPr>
          <p:spPr>
            <a:xfrm>
              <a:off x="2580988" y="3607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37"/>
            <p:cNvSpPr/>
            <p:nvPr/>
          </p:nvSpPr>
          <p:spPr>
            <a:xfrm>
              <a:off x="2580988" y="3641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37"/>
            <p:cNvSpPr/>
            <p:nvPr/>
          </p:nvSpPr>
          <p:spPr>
            <a:xfrm>
              <a:off x="2580988" y="36746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37"/>
            <p:cNvSpPr/>
            <p:nvPr/>
          </p:nvSpPr>
          <p:spPr>
            <a:xfrm>
              <a:off x="2580988" y="370863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37"/>
            <p:cNvSpPr/>
            <p:nvPr/>
          </p:nvSpPr>
          <p:spPr>
            <a:xfrm>
              <a:off x="2580988" y="3742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37"/>
            <p:cNvSpPr/>
            <p:nvPr/>
          </p:nvSpPr>
          <p:spPr>
            <a:xfrm>
              <a:off x="2580988" y="3776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7" name="Google Shape;9397;p37"/>
          <p:cNvGrpSpPr/>
          <p:nvPr/>
        </p:nvGrpSpPr>
        <p:grpSpPr>
          <a:xfrm rot="-602052">
            <a:off x="7048883" y="4583876"/>
            <a:ext cx="898475" cy="251330"/>
            <a:chOff x="3254738" y="2386788"/>
            <a:chExt cx="695763" cy="194625"/>
          </a:xfrm>
        </p:grpSpPr>
        <p:sp>
          <p:nvSpPr>
            <p:cNvPr id="9398" name="Google Shape;9398;p37"/>
            <p:cNvSpPr/>
            <p:nvPr/>
          </p:nvSpPr>
          <p:spPr>
            <a:xfrm>
              <a:off x="3254750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37"/>
            <p:cNvSpPr/>
            <p:nvPr/>
          </p:nvSpPr>
          <p:spPr>
            <a:xfrm>
              <a:off x="32898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37"/>
            <p:cNvSpPr/>
            <p:nvPr/>
          </p:nvSpPr>
          <p:spPr>
            <a:xfrm>
              <a:off x="3307050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37"/>
            <p:cNvSpPr/>
            <p:nvPr/>
          </p:nvSpPr>
          <p:spPr>
            <a:xfrm>
              <a:off x="3290850" y="2403013"/>
              <a:ext cx="179975" cy="160600"/>
            </a:xfrm>
            <a:custGeom>
              <a:avLst/>
              <a:gdLst/>
              <a:ahLst/>
              <a:cxnLst/>
              <a:rect l="l" t="t" r="r" b="b"/>
              <a:pathLst>
                <a:path w="7199" h="6424" extrusionOk="0">
                  <a:moveTo>
                    <a:pt x="5671" y="0"/>
                  </a:moveTo>
                  <a:lnTo>
                    <a:pt x="0" y="5671"/>
                  </a:lnTo>
                  <a:lnTo>
                    <a:pt x="75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37"/>
            <p:cNvSpPr/>
            <p:nvPr/>
          </p:nvSpPr>
          <p:spPr>
            <a:xfrm>
              <a:off x="3377675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1" y="6445"/>
                  </a:lnTo>
                  <a:lnTo>
                    <a:pt x="1528" y="6445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37"/>
            <p:cNvSpPr/>
            <p:nvPr/>
          </p:nvSpPr>
          <p:spPr>
            <a:xfrm>
              <a:off x="36251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37"/>
            <p:cNvSpPr/>
            <p:nvPr/>
          </p:nvSpPr>
          <p:spPr>
            <a:xfrm>
              <a:off x="3641850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37"/>
            <p:cNvSpPr/>
            <p:nvPr/>
          </p:nvSpPr>
          <p:spPr>
            <a:xfrm>
              <a:off x="3628775" y="2403013"/>
              <a:ext cx="179950" cy="160600"/>
            </a:xfrm>
            <a:custGeom>
              <a:avLst/>
              <a:gdLst/>
              <a:ahLst/>
              <a:cxnLst/>
              <a:rect l="l" t="t" r="r" b="b"/>
              <a:pathLst>
                <a:path w="7198" h="6424" extrusionOk="0">
                  <a:moveTo>
                    <a:pt x="5670" y="0"/>
                  </a:moveTo>
                  <a:lnTo>
                    <a:pt x="0" y="5671"/>
                  </a:lnTo>
                  <a:lnTo>
                    <a:pt x="77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37"/>
            <p:cNvSpPr/>
            <p:nvPr/>
          </p:nvSpPr>
          <p:spPr>
            <a:xfrm>
              <a:off x="3715600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0" y="6445"/>
                  </a:lnTo>
                  <a:lnTo>
                    <a:pt x="1528" y="6445"/>
                  </a:lnTo>
                  <a:lnTo>
                    <a:pt x="7972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37"/>
            <p:cNvSpPr/>
            <p:nvPr/>
          </p:nvSpPr>
          <p:spPr>
            <a:xfrm>
              <a:off x="3254738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37"/>
            <p:cNvSpPr/>
            <p:nvPr/>
          </p:nvSpPr>
          <p:spPr>
            <a:xfrm>
              <a:off x="32897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37"/>
            <p:cNvSpPr/>
            <p:nvPr/>
          </p:nvSpPr>
          <p:spPr>
            <a:xfrm>
              <a:off x="3307038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37"/>
            <p:cNvSpPr/>
            <p:nvPr/>
          </p:nvSpPr>
          <p:spPr>
            <a:xfrm>
              <a:off x="36250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37"/>
            <p:cNvSpPr/>
            <p:nvPr/>
          </p:nvSpPr>
          <p:spPr>
            <a:xfrm>
              <a:off x="3641838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2" name="Google Shape;9412;p37"/>
          <p:cNvGrpSpPr/>
          <p:nvPr/>
        </p:nvGrpSpPr>
        <p:grpSpPr>
          <a:xfrm rot="-3602858">
            <a:off x="7275372" y="2338534"/>
            <a:ext cx="677508" cy="949011"/>
            <a:chOff x="1441713" y="3841513"/>
            <a:chExt cx="524688" cy="734950"/>
          </a:xfrm>
        </p:grpSpPr>
        <p:sp>
          <p:nvSpPr>
            <p:cNvPr id="9413" name="Google Shape;9413;p37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37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37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37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37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37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37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37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37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37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37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37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5" name="Google Shape;9425;p37"/>
          <p:cNvGrpSpPr/>
          <p:nvPr/>
        </p:nvGrpSpPr>
        <p:grpSpPr>
          <a:xfrm rot="1437641">
            <a:off x="685702" y="367069"/>
            <a:ext cx="643750" cy="672820"/>
            <a:chOff x="3586913" y="4050713"/>
            <a:chExt cx="498538" cy="521050"/>
          </a:xfrm>
        </p:grpSpPr>
        <p:sp>
          <p:nvSpPr>
            <p:cNvPr id="9426" name="Google Shape;9426;p37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37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37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37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37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37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37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37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37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37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37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37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37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37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0" name="Google Shape;9440;p37"/>
          <p:cNvGrpSpPr/>
          <p:nvPr/>
        </p:nvGrpSpPr>
        <p:grpSpPr>
          <a:xfrm rot="1744440">
            <a:off x="3650916" y="210782"/>
            <a:ext cx="779518" cy="474203"/>
            <a:chOff x="1737788" y="3102388"/>
            <a:chExt cx="603663" cy="367225"/>
          </a:xfrm>
        </p:grpSpPr>
        <p:grpSp>
          <p:nvGrpSpPr>
            <p:cNvPr id="9441" name="Google Shape;9441;p37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9442" name="Google Shape;9442;p37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3" name="Google Shape;9443;p37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4" name="Google Shape;9444;p37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45" name="Google Shape;9445;p37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37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37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8" name="Google Shape;9448;p37"/>
          <p:cNvGrpSpPr/>
          <p:nvPr/>
        </p:nvGrpSpPr>
        <p:grpSpPr>
          <a:xfrm rot="1104834">
            <a:off x="6442582" y="238196"/>
            <a:ext cx="980835" cy="828864"/>
            <a:chOff x="4750788" y="4200338"/>
            <a:chExt cx="759563" cy="641875"/>
          </a:xfrm>
        </p:grpSpPr>
        <p:sp>
          <p:nvSpPr>
            <p:cNvPr id="9449" name="Google Shape;9449;p37"/>
            <p:cNvSpPr/>
            <p:nvPr/>
          </p:nvSpPr>
          <p:spPr>
            <a:xfrm>
              <a:off x="4750800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rgbClr val="7C4C2E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37"/>
            <p:cNvSpPr/>
            <p:nvPr/>
          </p:nvSpPr>
          <p:spPr>
            <a:xfrm>
              <a:off x="4787925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37"/>
            <p:cNvSpPr/>
            <p:nvPr/>
          </p:nvSpPr>
          <p:spPr>
            <a:xfrm>
              <a:off x="4815650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37"/>
            <p:cNvSpPr/>
            <p:nvPr/>
          </p:nvSpPr>
          <p:spPr>
            <a:xfrm>
              <a:off x="4815650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37"/>
            <p:cNvSpPr/>
            <p:nvPr/>
          </p:nvSpPr>
          <p:spPr>
            <a:xfrm>
              <a:off x="4981475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rgbClr val="FFE3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37"/>
            <p:cNvSpPr/>
            <p:nvPr/>
          </p:nvSpPr>
          <p:spPr>
            <a:xfrm>
              <a:off x="5137350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37"/>
            <p:cNvSpPr/>
            <p:nvPr/>
          </p:nvSpPr>
          <p:spPr>
            <a:xfrm>
              <a:off x="5137350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37"/>
            <p:cNvSpPr/>
            <p:nvPr/>
          </p:nvSpPr>
          <p:spPr>
            <a:xfrm>
              <a:off x="5137350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37"/>
            <p:cNvSpPr/>
            <p:nvPr/>
          </p:nvSpPr>
          <p:spPr>
            <a:xfrm>
              <a:off x="5137350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37"/>
            <p:cNvSpPr/>
            <p:nvPr/>
          </p:nvSpPr>
          <p:spPr>
            <a:xfrm>
              <a:off x="5137350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37"/>
            <p:cNvSpPr/>
            <p:nvPr/>
          </p:nvSpPr>
          <p:spPr>
            <a:xfrm>
              <a:off x="5137350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37"/>
            <p:cNvSpPr/>
            <p:nvPr/>
          </p:nvSpPr>
          <p:spPr>
            <a:xfrm>
              <a:off x="5137350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37"/>
            <p:cNvSpPr/>
            <p:nvPr/>
          </p:nvSpPr>
          <p:spPr>
            <a:xfrm>
              <a:off x="5137350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37"/>
            <p:cNvSpPr/>
            <p:nvPr/>
          </p:nvSpPr>
          <p:spPr>
            <a:xfrm>
              <a:off x="5137350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37"/>
            <p:cNvSpPr/>
            <p:nvPr/>
          </p:nvSpPr>
          <p:spPr>
            <a:xfrm>
              <a:off x="5137350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37"/>
            <p:cNvSpPr/>
            <p:nvPr/>
          </p:nvSpPr>
          <p:spPr>
            <a:xfrm>
              <a:off x="5137350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37"/>
            <p:cNvSpPr/>
            <p:nvPr/>
          </p:nvSpPr>
          <p:spPr>
            <a:xfrm>
              <a:off x="5137350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37"/>
            <p:cNvSpPr/>
            <p:nvPr/>
          </p:nvSpPr>
          <p:spPr>
            <a:xfrm>
              <a:off x="4750788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37"/>
            <p:cNvSpPr/>
            <p:nvPr/>
          </p:nvSpPr>
          <p:spPr>
            <a:xfrm>
              <a:off x="4787913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37"/>
            <p:cNvSpPr/>
            <p:nvPr/>
          </p:nvSpPr>
          <p:spPr>
            <a:xfrm>
              <a:off x="4815638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37"/>
            <p:cNvSpPr/>
            <p:nvPr/>
          </p:nvSpPr>
          <p:spPr>
            <a:xfrm>
              <a:off x="4815638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37"/>
            <p:cNvSpPr/>
            <p:nvPr/>
          </p:nvSpPr>
          <p:spPr>
            <a:xfrm>
              <a:off x="4981463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37"/>
            <p:cNvSpPr/>
            <p:nvPr/>
          </p:nvSpPr>
          <p:spPr>
            <a:xfrm>
              <a:off x="5137338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37"/>
            <p:cNvSpPr/>
            <p:nvPr/>
          </p:nvSpPr>
          <p:spPr>
            <a:xfrm>
              <a:off x="5137338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37"/>
            <p:cNvSpPr/>
            <p:nvPr/>
          </p:nvSpPr>
          <p:spPr>
            <a:xfrm>
              <a:off x="5137338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37"/>
            <p:cNvSpPr/>
            <p:nvPr/>
          </p:nvSpPr>
          <p:spPr>
            <a:xfrm>
              <a:off x="5137338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37"/>
            <p:cNvSpPr/>
            <p:nvPr/>
          </p:nvSpPr>
          <p:spPr>
            <a:xfrm>
              <a:off x="5137338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37"/>
            <p:cNvSpPr/>
            <p:nvPr/>
          </p:nvSpPr>
          <p:spPr>
            <a:xfrm>
              <a:off x="5137338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37"/>
            <p:cNvSpPr/>
            <p:nvPr/>
          </p:nvSpPr>
          <p:spPr>
            <a:xfrm>
              <a:off x="5137338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37"/>
            <p:cNvSpPr/>
            <p:nvPr/>
          </p:nvSpPr>
          <p:spPr>
            <a:xfrm>
              <a:off x="5137338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37"/>
            <p:cNvSpPr/>
            <p:nvPr/>
          </p:nvSpPr>
          <p:spPr>
            <a:xfrm>
              <a:off x="5137338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37"/>
            <p:cNvSpPr/>
            <p:nvPr/>
          </p:nvSpPr>
          <p:spPr>
            <a:xfrm>
              <a:off x="5137338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37"/>
            <p:cNvSpPr/>
            <p:nvPr/>
          </p:nvSpPr>
          <p:spPr>
            <a:xfrm>
              <a:off x="5137338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37"/>
            <p:cNvSpPr/>
            <p:nvPr/>
          </p:nvSpPr>
          <p:spPr>
            <a:xfrm>
              <a:off x="5137338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0_1_1_1">
    <p:spTree>
      <p:nvGrpSpPr>
        <p:cNvPr id="1" name="Shape 9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4" name="Google Shape;9484;p38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9485" name="Google Shape;9485;p38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38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7" name="Google Shape;9487;p38"/>
          <p:cNvGrpSpPr/>
          <p:nvPr/>
        </p:nvGrpSpPr>
        <p:grpSpPr>
          <a:xfrm rot="-7620864">
            <a:off x="3661372" y="-292973"/>
            <a:ext cx="545997" cy="1143306"/>
            <a:chOff x="724161" y="2710893"/>
            <a:chExt cx="281035" cy="588445"/>
          </a:xfrm>
        </p:grpSpPr>
        <p:sp>
          <p:nvSpPr>
            <p:cNvPr id="9488" name="Google Shape;9488;p38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38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38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38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38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38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38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38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38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38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38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38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38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38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38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38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38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38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38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38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38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38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38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38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38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38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38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38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38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38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38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38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0" name="Google Shape;9520;p38"/>
          <p:cNvGrpSpPr/>
          <p:nvPr/>
        </p:nvGrpSpPr>
        <p:grpSpPr>
          <a:xfrm rot="-3602858">
            <a:off x="3555122" y="4291409"/>
            <a:ext cx="677508" cy="949011"/>
            <a:chOff x="1441713" y="3841513"/>
            <a:chExt cx="524688" cy="734950"/>
          </a:xfrm>
        </p:grpSpPr>
        <p:sp>
          <p:nvSpPr>
            <p:cNvPr id="9521" name="Google Shape;9521;p38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38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38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38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38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38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38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38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38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38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38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38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3" name="Google Shape;9533;p38"/>
          <p:cNvGrpSpPr/>
          <p:nvPr/>
        </p:nvGrpSpPr>
        <p:grpSpPr>
          <a:xfrm>
            <a:off x="189922" y="366673"/>
            <a:ext cx="972042" cy="908526"/>
            <a:chOff x="2993713" y="1450988"/>
            <a:chExt cx="752763" cy="703575"/>
          </a:xfrm>
        </p:grpSpPr>
        <p:sp>
          <p:nvSpPr>
            <p:cNvPr id="9534" name="Google Shape;9534;p38"/>
            <p:cNvSpPr/>
            <p:nvPr/>
          </p:nvSpPr>
          <p:spPr>
            <a:xfrm>
              <a:off x="2993725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38"/>
            <p:cNvSpPr/>
            <p:nvPr/>
          </p:nvSpPr>
          <p:spPr>
            <a:xfrm>
              <a:off x="3202450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FF7D3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38"/>
            <p:cNvSpPr/>
            <p:nvPr/>
          </p:nvSpPr>
          <p:spPr>
            <a:xfrm>
              <a:off x="3131300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FFF85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38"/>
            <p:cNvSpPr/>
            <p:nvPr/>
          </p:nvSpPr>
          <p:spPr>
            <a:xfrm>
              <a:off x="3194600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38"/>
            <p:cNvSpPr/>
            <p:nvPr/>
          </p:nvSpPr>
          <p:spPr>
            <a:xfrm>
              <a:off x="3367750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38"/>
            <p:cNvSpPr/>
            <p:nvPr/>
          </p:nvSpPr>
          <p:spPr>
            <a:xfrm>
              <a:off x="3438350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rgbClr val="FF9E2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38"/>
            <p:cNvSpPr/>
            <p:nvPr/>
          </p:nvSpPr>
          <p:spPr>
            <a:xfrm>
              <a:off x="3481250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F53A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38"/>
            <p:cNvSpPr/>
            <p:nvPr/>
          </p:nvSpPr>
          <p:spPr>
            <a:xfrm>
              <a:off x="3481250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5E5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38"/>
            <p:cNvSpPr/>
            <p:nvPr/>
          </p:nvSpPr>
          <p:spPr>
            <a:xfrm>
              <a:off x="3474450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38"/>
            <p:cNvSpPr/>
            <p:nvPr/>
          </p:nvSpPr>
          <p:spPr>
            <a:xfrm>
              <a:off x="3500075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38"/>
            <p:cNvSpPr/>
            <p:nvPr/>
          </p:nvSpPr>
          <p:spPr>
            <a:xfrm>
              <a:off x="2993713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38"/>
            <p:cNvSpPr/>
            <p:nvPr/>
          </p:nvSpPr>
          <p:spPr>
            <a:xfrm>
              <a:off x="3202438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38"/>
            <p:cNvSpPr/>
            <p:nvPr/>
          </p:nvSpPr>
          <p:spPr>
            <a:xfrm>
              <a:off x="3131288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38"/>
            <p:cNvSpPr/>
            <p:nvPr/>
          </p:nvSpPr>
          <p:spPr>
            <a:xfrm>
              <a:off x="3194588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38"/>
            <p:cNvSpPr/>
            <p:nvPr/>
          </p:nvSpPr>
          <p:spPr>
            <a:xfrm>
              <a:off x="3367738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38"/>
            <p:cNvSpPr/>
            <p:nvPr/>
          </p:nvSpPr>
          <p:spPr>
            <a:xfrm>
              <a:off x="3438338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38"/>
            <p:cNvSpPr/>
            <p:nvPr/>
          </p:nvSpPr>
          <p:spPr>
            <a:xfrm>
              <a:off x="3481238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38"/>
            <p:cNvSpPr/>
            <p:nvPr/>
          </p:nvSpPr>
          <p:spPr>
            <a:xfrm>
              <a:off x="3481238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38"/>
            <p:cNvSpPr/>
            <p:nvPr/>
          </p:nvSpPr>
          <p:spPr>
            <a:xfrm>
              <a:off x="3474438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38"/>
            <p:cNvSpPr/>
            <p:nvPr/>
          </p:nvSpPr>
          <p:spPr>
            <a:xfrm>
              <a:off x="3500063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4" name="Google Shape;9554;p38"/>
          <p:cNvGrpSpPr/>
          <p:nvPr/>
        </p:nvGrpSpPr>
        <p:grpSpPr>
          <a:xfrm rot="1303882">
            <a:off x="6829839" y="387469"/>
            <a:ext cx="1052402" cy="866927"/>
            <a:chOff x="4399263" y="2810788"/>
            <a:chExt cx="815013" cy="671375"/>
          </a:xfrm>
        </p:grpSpPr>
        <p:sp>
          <p:nvSpPr>
            <p:cNvPr id="9555" name="Google Shape;9555;p38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38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38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38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38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38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38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38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38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38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38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38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38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38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38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38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38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38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38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38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38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38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38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38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38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38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38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38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38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38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38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38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38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38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38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38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38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38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38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38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38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38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38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38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38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38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38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38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38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38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38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38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38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38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38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38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38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38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38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38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38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38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38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38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38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38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38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38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38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38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38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38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38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38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38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38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38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38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38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38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38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38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38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38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38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38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38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38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38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38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38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38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38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38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38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38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38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38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38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38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38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38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38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38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38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38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38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38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38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38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38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38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38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38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38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38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38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38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38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38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38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38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38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38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38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38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38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38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38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38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38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38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38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38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38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38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38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38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38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38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38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38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38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38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38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38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38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38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38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38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38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38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38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38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38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38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38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38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38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38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38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38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38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38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38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38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38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38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38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38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38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38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38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38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38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38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38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38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38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38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38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38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38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38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38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38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38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38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38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38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38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38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38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38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38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38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38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38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38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38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38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38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38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38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38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38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38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38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38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38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38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38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38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38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38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38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38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38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38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38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38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38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38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38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38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38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38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38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38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38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38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38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38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38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38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38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38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38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38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38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38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38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38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38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38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38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38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38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38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38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38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38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38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38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38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38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38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38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3" name="Google Shape;9813;p38"/>
          <p:cNvGrpSpPr/>
          <p:nvPr/>
        </p:nvGrpSpPr>
        <p:grpSpPr>
          <a:xfrm rot="-662724">
            <a:off x="611674" y="4145119"/>
            <a:ext cx="556640" cy="703189"/>
            <a:chOff x="2884913" y="4249000"/>
            <a:chExt cx="431063" cy="544550"/>
          </a:xfrm>
        </p:grpSpPr>
        <p:sp>
          <p:nvSpPr>
            <p:cNvPr id="9814" name="Google Shape;9814;p38"/>
            <p:cNvSpPr/>
            <p:nvPr/>
          </p:nvSpPr>
          <p:spPr>
            <a:xfrm>
              <a:off x="2884925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38"/>
            <p:cNvSpPr/>
            <p:nvPr/>
          </p:nvSpPr>
          <p:spPr>
            <a:xfrm>
              <a:off x="2922575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38"/>
            <p:cNvSpPr/>
            <p:nvPr/>
          </p:nvSpPr>
          <p:spPr>
            <a:xfrm>
              <a:off x="2922575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38"/>
            <p:cNvSpPr/>
            <p:nvPr/>
          </p:nvSpPr>
          <p:spPr>
            <a:xfrm>
              <a:off x="2922575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8"/>
            <p:cNvSpPr/>
            <p:nvPr/>
          </p:nvSpPr>
          <p:spPr>
            <a:xfrm>
              <a:off x="2922575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8"/>
            <p:cNvSpPr/>
            <p:nvPr/>
          </p:nvSpPr>
          <p:spPr>
            <a:xfrm>
              <a:off x="2922575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8"/>
            <p:cNvSpPr/>
            <p:nvPr/>
          </p:nvSpPr>
          <p:spPr>
            <a:xfrm>
              <a:off x="2922575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8"/>
            <p:cNvSpPr/>
            <p:nvPr/>
          </p:nvSpPr>
          <p:spPr>
            <a:xfrm>
              <a:off x="2922575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38"/>
            <p:cNvSpPr/>
            <p:nvPr/>
          </p:nvSpPr>
          <p:spPr>
            <a:xfrm>
              <a:off x="2922575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38"/>
            <p:cNvSpPr/>
            <p:nvPr/>
          </p:nvSpPr>
          <p:spPr>
            <a:xfrm>
              <a:off x="2922575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38"/>
            <p:cNvSpPr/>
            <p:nvPr/>
          </p:nvSpPr>
          <p:spPr>
            <a:xfrm>
              <a:off x="2922575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8"/>
            <p:cNvSpPr/>
            <p:nvPr/>
          </p:nvSpPr>
          <p:spPr>
            <a:xfrm>
              <a:off x="2922575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8"/>
            <p:cNvSpPr/>
            <p:nvPr/>
          </p:nvSpPr>
          <p:spPr>
            <a:xfrm>
              <a:off x="2922575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8"/>
            <p:cNvSpPr/>
            <p:nvPr/>
          </p:nvSpPr>
          <p:spPr>
            <a:xfrm>
              <a:off x="2922575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38"/>
            <p:cNvSpPr/>
            <p:nvPr/>
          </p:nvSpPr>
          <p:spPr>
            <a:xfrm>
              <a:off x="2922575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38"/>
            <p:cNvSpPr/>
            <p:nvPr/>
          </p:nvSpPr>
          <p:spPr>
            <a:xfrm>
              <a:off x="2922575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38"/>
            <p:cNvSpPr/>
            <p:nvPr/>
          </p:nvSpPr>
          <p:spPr>
            <a:xfrm>
              <a:off x="2922575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38"/>
            <p:cNvSpPr/>
            <p:nvPr/>
          </p:nvSpPr>
          <p:spPr>
            <a:xfrm>
              <a:off x="2922575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38"/>
            <p:cNvSpPr/>
            <p:nvPr/>
          </p:nvSpPr>
          <p:spPr>
            <a:xfrm>
              <a:off x="2922575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38"/>
            <p:cNvSpPr/>
            <p:nvPr/>
          </p:nvSpPr>
          <p:spPr>
            <a:xfrm>
              <a:off x="3258400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38"/>
            <p:cNvSpPr/>
            <p:nvPr/>
          </p:nvSpPr>
          <p:spPr>
            <a:xfrm>
              <a:off x="3260500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38"/>
            <p:cNvSpPr/>
            <p:nvPr/>
          </p:nvSpPr>
          <p:spPr>
            <a:xfrm>
              <a:off x="3099375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38"/>
            <p:cNvSpPr/>
            <p:nvPr/>
          </p:nvSpPr>
          <p:spPr>
            <a:xfrm>
              <a:off x="3110900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38"/>
            <p:cNvSpPr/>
            <p:nvPr/>
          </p:nvSpPr>
          <p:spPr>
            <a:xfrm>
              <a:off x="3122925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38"/>
            <p:cNvSpPr/>
            <p:nvPr/>
          </p:nvSpPr>
          <p:spPr>
            <a:xfrm>
              <a:off x="3256325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38"/>
            <p:cNvSpPr/>
            <p:nvPr/>
          </p:nvSpPr>
          <p:spPr>
            <a:xfrm>
              <a:off x="3267825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38"/>
            <p:cNvSpPr/>
            <p:nvPr/>
          </p:nvSpPr>
          <p:spPr>
            <a:xfrm>
              <a:off x="3098350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38"/>
            <p:cNvSpPr/>
            <p:nvPr/>
          </p:nvSpPr>
          <p:spPr>
            <a:xfrm>
              <a:off x="3098350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38"/>
            <p:cNvSpPr/>
            <p:nvPr/>
          </p:nvSpPr>
          <p:spPr>
            <a:xfrm>
              <a:off x="3289275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38"/>
            <p:cNvSpPr/>
            <p:nvPr/>
          </p:nvSpPr>
          <p:spPr>
            <a:xfrm>
              <a:off x="3278275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38"/>
            <p:cNvSpPr/>
            <p:nvPr/>
          </p:nvSpPr>
          <p:spPr>
            <a:xfrm>
              <a:off x="3116125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38"/>
            <p:cNvSpPr/>
            <p:nvPr/>
          </p:nvSpPr>
          <p:spPr>
            <a:xfrm>
              <a:off x="3122925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38"/>
            <p:cNvSpPr/>
            <p:nvPr/>
          </p:nvSpPr>
          <p:spPr>
            <a:xfrm>
              <a:off x="3275675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38"/>
            <p:cNvSpPr/>
            <p:nvPr/>
          </p:nvSpPr>
          <p:spPr>
            <a:xfrm>
              <a:off x="3287175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38"/>
            <p:cNvSpPr/>
            <p:nvPr/>
          </p:nvSpPr>
          <p:spPr>
            <a:xfrm>
              <a:off x="3098350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38"/>
            <p:cNvSpPr/>
            <p:nvPr/>
          </p:nvSpPr>
          <p:spPr>
            <a:xfrm>
              <a:off x="2884913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38"/>
            <p:cNvSpPr/>
            <p:nvPr/>
          </p:nvSpPr>
          <p:spPr>
            <a:xfrm>
              <a:off x="2922563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38"/>
            <p:cNvSpPr/>
            <p:nvPr/>
          </p:nvSpPr>
          <p:spPr>
            <a:xfrm>
              <a:off x="2922563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38"/>
            <p:cNvSpPr/>
            <p:nvPr/>
          </p:nvSpPr>
          <p:spPr>
            <a:xfrm>
              <a:off x="2922563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38"/>
            <p:cNvSpPr/>
            <p:nvPr/>
          </p:nvSpPr>
          <p:spPr>
            <a:xfrm>
              <a:off x="2922563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38"/>
            <p:cNvSpPr/>
            <p:nvPr/>
          </p:nvSpPr>
          <p:spPr>
            <a:xfrm>
              <a:off x="2922563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38"/>
            <p:cNvSpPr/>
            <p:nvPr/>
          </p:nvSpPr>
          <p:spPr>
            <a:xfrm>
              <a:off x="2922563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38"/>
            <p:cNvSpPr/>
            <p:nvPr/>
          </p:nvSpPr>
          <p:spPr>
            <a:xfrm>
              <a:off x="2922563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38"/>
            <p:cNvSpPr/>
            <p:nvPr/>
          </p:nvSpPr>
          <p:spPr>
            <a:xfrm>
              <a:off x="2922563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38"/>
            <p:cNvSpPr/>
            <p:nvPr/>
          </p:nvSpPr>
          <p:spPr>
            <a:xfrm>
              <a:off x="2922563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38"/>
            <p:cNvSpPr/>
            <p:nvPr/>
          </p:nvSpPr>
          <p:spPr>
            <a:xfrm>
              <a:off x="2922563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38"/>
            <p:cNvSpPr/>
            <p:nvPr/>
          </p:nvSpPr>
          <p:spPr>
            <a:xfrm>
              <a:off x="2922563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38"/>
            <p:cNvSpPr/>
            <p:nvPr/>
          </p:nvSpPr>
          <p:spPr>
            <a:xfrm>
              <a:off x="2922563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38"/>
            <p:cNvSpPr/>
            <p:nvPr/>
          </p:nvSpPr>
          <p:spPr>
            <a:xfrm>
              <a:off x="2922563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38"/>
            <p:cNvSpPr/>
            <p:nvPr/>
          </p:nvSpPr>
          <p:spPr>
            <a:xfrm>
              <a:off x="2922563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38"/>
            <p:cNvSpPr/>
            <p:nvPr/>
          </p:nvSpPr>
          <p:spPr>
            <a:xfrm>
              <a:off x="2922563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38"/>
            <p:cNvSpPr/>
            <p:nvPr/>
          </p:nvSpPr>
          <p:spPr>
            <a:xfrm>
              <a:off x="2922563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38"/>
            <p:cNvSpPr/>
            <p:nvPr/>
          </p:nvSpPr>
          <p:spPr>
            <a:xfrm>
              <a:off x="2922563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38"/>
            <p:cNvSpPr/>
            <p:nvPr/>
          </p:nvSpPr>
          <p:spPr>
            <a:xfrm>
              <a:off x="2922563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38"/>
            <p:cNvSpPr/>
            <p:nvPr/>
          </p:nvSpPr>
          <p:spPr>
            <a:xfrm>
              <a:off x="3258388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38"/>
            <p:cNvSpPr/>
            <p:nvPr/>
          </p:nvSpPr>
          <p:spPr>
            <a:xfrm>
              <a:off x="3260488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38"/>
            <p:cNvSpPr/>
            <p:nvPr/>
          </p:nvSpPr>
          <p:spPr>
            <a:xfrm>
              <a:off x="3099363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38"/>
            <p:cNvSpPr/>
            <p:nvPr/>
          </p:nvSpPr>
          <p:spPr>
            <a:xfrm>
              <a:off x="3110888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38"/>
            <p:cNvSpPr/>
            <p:nvPr/>
          </p:nvSpPr>
          <p:spPr>
            <a:xfrm>
              <a:off x="3122913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38"/>
            <p:cNvSpPr/>
            <p:nvPr/>
          </p:nvSpPr>
          <p:spPr>
            <a:xfrm>
              <a:off x="3256313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38"/>
            <p:cNvSpPr/>
            <p:nvPr/>
          </p:nvSpPr>
          <p:spPr>
            <a:xfrm>
              <a:off x="3267813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38"/>
            <p:cNvSpPr/>
            <p:nvPr/>
          </p:nvSpPr>
          <p:spPr>
            <a:xfrm>
              <a:off x="3098338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38"/>
            <p:cNvSpPr/>
            <p:nvPr/>
          </p:nvSpPr>
          <p:spPr>
            <a:xfrm>
              <a:off x="3289263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38"/>
            <p:cNvSpPr/>
            <p:nvPr/>
          </p:nvSpPr>
          <p:spPr>
            <a:xfrm>
              <a:off x="3278263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38"/>
            <p:cNvSpPr/>
            <p:nvPr/>
          </p:nvSpPr>
          <p:spPr>
            <a:xfrm>
              <a:off x="3116113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38"/>
            <p:cNvSpPr/>
            <p:nvPr/>
          </p:nvSpPr>
          <p:spPr>
            <a:xfrm>
              <a:off x="3122913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38"/>
            <p:cNvSpPr/>
            <p:nvPr/>
          </p:nvSpPr>
          <p:spPr>
            <a:xfrm>
              <a:off x="3275663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38"/>
            <p:cNvSpPr/>
            <p:nvPr/>
          </p:nvSpPr>
          <p:spPr>
            <a:xfrm>
              <a:off x="3287163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38"/>
            <p:cNvSpPr/>
            <p:nvPr/>
          </p:nvSpPr>
          <p:spPr>
            <a:xfrm>
              <a:off x="3098338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38"/>
            <p:cNvSpPr/>
            <p:nvPr/>
          </p:nvSpPr>
          <p:spPr>
            <a:xfrm>
              <a:off x="3098338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4" name="Google Shape;9884;p38"/>
          <p:cNvGrpSpPr/>
          <p:nvPr/>
        </p:nvGrpSpPr>
        <p:grpSpPr>
          <a:xfrm rot="900807">
            <a:off x="7215503" y="4049382"/>
            <a:ext cx="874792" cy="745164"/>
            <a:chOff x="4626188" y="1862663"/>
            <a:chExt cx="677463" cy="577075"/>
          </a:xfrm>
        </p:grpSpPr>
        <p:sp>
          <p:nvSpPr>
            <p:cNvPr id="9885" name="Google Shape;9885;p38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38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38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38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38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38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38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38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38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38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38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38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38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38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38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38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38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38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38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38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38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38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38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38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38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38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38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38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3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439" name="Google Shape;439;p3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3"/>
          <p:cNvGrpSpPr/>
          <p:nvPr/>
        </p:nvGrpSpPr>
        <p:grpSpPr>
          <a:xfrm>
            <a:off x="-314850" y="-50562"/>
            <a:ext cx="9142400" cy="5233800"/>
            <a:chOff x="-119900" y="-50550"/>
            <a:chExt cx="9142400" cy="5233800"/>
          </a:xfrm>
        </p:grpSpPr>
        <p:sp>
          <p:nvSpPr>
            <p:cNvPr id="442" name="Google Shape;442;p3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3"/>
          <p:cNvGrpSpPr/>
          <p:nvPr/>
        </p:nvGrpSpPr>
        <p:grpSpPr>
          <a:xfrm>
            <a:off x="-553125" y="-50562"/>
            <a:ext cx="9143625" cy="5233800"/>
            <a:chOff x="-119900" y="-50550"/>
            <a:chExt cx="9143625" cy="5233800"/>
          </a:xfrm>
        </p:grpSpPr>
        <p:sp>
          <p:nvSpPr>
            <p:cNvPr id="445" name="Google Shape;445;p3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3"/>
          <p:cNvSpPr txBox="1">
            <a:spLocks noGrp="1"/>
          </p:cNvSpPr>
          <p:nvPr>
            <p:ph type="title"/>
          </p:nvPr>
        </p:nvSpPr>
        <p:spPr>
          <a:xfrm>
            <a:off x="2599931" y="2767625"/>
            <a:ext cx="30795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8" name="Google Shape;448;p3"/>
          <p:cNvSpPr txBox="1">
            <a:spLocks noGrp="1"/>
          </p:cNvSpPr>
          <p:nvPr>
            <p:ph type="subTitle" idx="1"/>
          </p:nvPr>
        </p:nvSpPr>
        <p:spPr>
          <a:xfrm>
            <a:off x="2808431" y="3518875"/>
            <a:ext cx="26625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3"/>
          <p:cNvSpPr txBox="1">
            <a:spLocks noGrp="1"/>
          </p:cNvSpPr>
          <p:nvPr>
            <p:ph type="title" idx="2" hasCustomPrompt="1"/>
          </p:nvPr>
        </p:nvSpPr>
        <p:spPr>
          <a:xfrm>
            <a:off x="3244031" y="1253275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0" name="Google Shape;450;p3"/>
          <p:cNvGrpSpPr/>
          <p:nvPr/>
        </p:nvGrpSpPr>
        <p:grpSpPr>
          <a:xfrm rot="-4106746">
            <a:off x="3696780" y="100694"/>
            <a:ext cx="677529" cy="949041"/>
            <a:chOff x="1441713" y="3841513"/>
            <a:chExt cx="524688" cy="734950"/>
          </a:xfrm>
        </p:grpSpPr>
        <p:sp>
          <p:nvSpPr>
            <p:cNvPr id="451" name="Google Shape;451;p3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3"/>
          <p:cNvGrpSpPr/>
          <p:nvPr/>
        </p:nvGrpSpPr>
        <p:grpSpPr>
          <a:xfrm rot="1015750">
            <a:off x="6529132" y="415506"/>
            <a:ext cx="643740" cy="672809"/>
            <a:chOff x="3586913" y="4050713"/>
            <a:chExt cx="498538" cy="521050"/>
          </a:xfrm>
        </p:grpSpPr>
        <p:sp>
          <p:nvSpPr>
            <p:cNvPr id="464" name="Google Shape;464;p3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3"/>
          <p:cNvGrpSpPr/>
          <p:nvPr/>
        </p:nvGrpSpPr>
        <p:grpSpPr>
          <a:xfrm rot="-928383">
            <a:off x="797490" y="730999"/>
            <a:ext cx="779511" cy="474198"/>
            <a:chOff x="1737788" y="3102388"/>
            <a:chExt cx="603663" cy="367225"/>
          </a:xfrm>
        </p:grpSpPr>
        <p:grpSp>
          <p:nvGrpSpPr>
            <p:cNvPr id="479" name="Google Shape;479;p3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480" name="Google Shape;480;p3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3" name="Google Shape;483;p3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"/>
          <p:cNvGrpSpPr/>
          <p:nvPr/>
        </p:nvGrpSpPr>
        <p:grpSpPr>
          <a:xfrm rot="1149538">
            <a:off x="591276" y="3656277"/>
            <a:ext cx="874824" cy="745191"/>
            <a:chOff x="4626188" y="1862663"/>
            <a:chExt cx="677463" cy="577075"/>
          </a:xfrm>
        </p:grpSpPr>
        <p:sp>
          <p:nvSpPr>
            <p:cNvPr id="487" name="Google Shape;487;p3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"/>
          <p:cNvGrpSpPr/>
          <p:nvPr/>
        </p:nvGrpSpPr>
        <p:grpSpPr>
          <a:xfrm rot="2700000">
            <a:off x="3519132" y="4263494"/>
            <a:ext cx="572845" cy="840293"/>
            <a:chOff x="1713713" y="4972438"/>
            <a:chExt cx="443613" cy="650725"/>
          </a:xfrm>
        </p:grpSpPr>
        <p:sp>
          <p:nvSpPr>
            <p:cNvPr id="516" name="Google Shape;516;p3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"/>
          <p:cNvGrpSpPr/>
          <p:nvPr/>
        </p:nvGrpSpPr>
        <p:grpSpPr>
          <a:xfrm rot="-725221">
            <a:off x="6410353" y="3934622"/>
            <a:ext cx="980844" cy="828871"/>
            <a:chOff x="4750788" y="4200338"/>
            <a:chExt cx="759563" cy="641875"/>
          </a:xfrm>
        </p:grpSpPr>
        <p:sp>
          <p:nvSpPr>
            <p:cNvPr id="529" name="Google Shape;529;p3"/>
            <p:cNvSpPr/>
            <p:nvPr/>
          </p:nvSpPr>
          <p:spPr>
            <a:xfrm>
              <a:off x="4750800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rgbClr val="7C4C2E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787925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815650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815650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981475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rgbClr val="FFE3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5137350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5137350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5137350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5137350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5137350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5137350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137350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137350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5137350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5137350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5137350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5137350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750788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787913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4815638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815638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4981463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5137338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5137338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5137338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5137338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5137338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5137338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5137338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5137338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5137338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137338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5137338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5137338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4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565" name="Google Shape;565;p4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4"/>
          <p:cNvGrpSpPr/>
          <p:nvPr/>
        </p:nvGrpSpPr>
        <p:grpSpPr>
          <a:xfrm>
            <a:off x="-314850" y="-50562"/>
            <a:ext cx="9142400" cy="5233800"/>
            <a:chOff x="-119900" y="-50550"/>
            <a:chExt cx="9142400" cy="5233800"/>
          </a:xfrm>
        </p:grpSpPr>
        <p:sp>
          <p:nvSpPr>
            <p:cNvPr id="568" name="Google Shape;568;p4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4"/>
          <p:cNvGrpSpPr/>
          <p:nvPr/>
        </p:nvGrpSpPr>
        <p:grpSpPr>
          <a:xfrm>
            <a:off x="-553125" y="-50562"/>
            <a:ext cx="9143625" cy="5233800"/>
            <a:chOff x="-119900" y="-50550"/>
            <a:chExt cx="9143625" cy="5233800"/>
          </a:xfrm>
        </p:grpSpPr>
        <p:sp>
          <p:nvSpPr>
            <p:cNvPr id="571" name="Google Shape;571;p4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4"/>
          <p:cNvGrpSpPr/>
          <p:nvPr/>
        </p:nvGrpSpPr>
        <p:grpSpPr>
          <a:xfrm>
            <a:off x="-784675" y="-54962"/>
            <a:ext cx="9141375" cy="5242625"/>
            <a:chOff x="-119900" y="-59375"/>
            <a:chExt cx="9141375" cy="5242625"/>
          </a:xfrm>
        </p:grpSpPr>
        <p:sp>
          <p:nvSpPr>
            <p:cNvPr id="574" name="Google Shape;574;p4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 rot="5400000">
              <a:off x="8277025" y="2494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4"/>
          <p:cNvSpPr txBox="1">
            <a:spLocks noGrp="1"/>
          </p:cNvSpPr>
          <p:nvPr>
            <p:ph type="title"/>
          </p:nvPr>
        </p:nvSpPr>
        <p:spPr>
          <a:xfrm>
            <a:off x="481425" y="290325"/>
            <a:ext cx="59751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4"/>
          <p:cNvSpPr txBox="1"/>
          <p:nvPr/>
        </p:nvSpPr>
        <p:spPr>
          <a:xfrm>
            <a:off x="619025" y="1364200"/>
            <a:ext cx="7694700" cy="3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578" name="Google Shape;578;p4"/>
          <p:cNvGrpSpPr/>
          <p:nvPr/>
        </p:nvGrpSpPr>
        <p:grpSpPr>
          <a:xfrm rot="1279855">
            <a:off x="6562088" y="173194"/>
            <a:ext cx="874779" cy="745152"/>
            <a:chOff x="4626188" y="1862663"/>
            <a:chExt cx="677463" cy="577075"/>
          </a:xfrm>
        </p:grpSpPr>
        <p:sp>
          <p:nvSpPr>
            <p:cNvPr id="579" name="Google Shape;579;p4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4"/>
          <p:cNvGrpSpPr/>
          <p:nvPr/>
        </p:nvGrpSpPr>
        <p:grpSpPr>
          <a:xfrm rot="-7594251">
            <a:off x="6816083" y="4392347"/>
            <a:ext cx="572853" cy="840306"/>
            <a:chOff x="1713713" y="4972438"/>
            <a:chExt cx="443613" cy="650725"/>
          </a:xfrm>
        </p:grpSpPr>
        <p:sp>
          <p:nvSpPr>
            <p:cNvPr id="608" name="Google Shape;608;p4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itle and Content_1"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3" name="Google Shape;2353;p13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2354" name="Google Shape;2354;p13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3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6" name="Google Shape;2356;p13"/>
          <p:cNvGrpSpPr/>
          <p:nvPr/>
        </p:nvGrpSpPr>
        <p:grpSpPr>
          <a:xfrm>
            <a:off x="-314850" y="-50562"/>
            <a:ext cx="9142400" cy="5233800"/>
            <a:chOff x="-119900" y="-50550"/>
            <a:chExt cx="9142400" cy="5233800"/>
          </a:xfrm>
        </p:grpSpPr>
        <p:sp>
          <p:nvSpPr>
            <p:cNvPr id="2357" name="Google Shape;2357;p13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3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9" name="Google Shape;2359;p13"/>
          <p:cNvGrpSpPr/>
          <p:nvPr/>
        </p:nvGrpSpPr>
        <p:grpSpPr>
          <a:xfrm>
            <a:off x="-553125" y="-50562"/>
            <a:ext cx="9143625" cy="5233800"/>
            <a:chOff x="-119900" y="-50550"/>
            <a:chExt cx="9143625" cy="5233800"/>
          </a:xfrm>
        </p:grpSpPr>
        <p:sp>
          <p:nvSpPr>
            <p:cNvPr id="2360" name="Google Shape;2360;p13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3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2" name="Google Shape;2362;p13"/>
          <p:cNvGrpSpPr/>
          <p:nvPr/>
        </p:nvGrpSpPr>
        <p:grpSpPr>
          <a:xfrm>
            <a:off x="-784675" y="-54962"/>
            <a:ext cx="9141375" cy="5242625"/>
            <a:chOff x="-119900" y="-59375"/>
            <a:chExt cx="9141375" cy="5242625"/>
          </a:xfrm>
        </p:grpSpPr>
        <p:sp>
          <p:nvSpPr>
            <p:cNvPr id="2363" name="Google Shape;2363;p13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64" name="Google Shape;2364;p13"/>
            <p:cNvSpPr/>
            <p:nvPr/>
          </p:nvSpPr>
          <p:spPr>
            <a:xfrm rot="5400000">
              <a:off x="8277025" y="2494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2365" name="Google Shape;2365;p13"/>
          <p:cNvSpPr txBox="1">
            <a:spLocks noGrp="1"/>
          </p:cNvSpPr>
          <p:nvPr>
            <p:ph type="title"/>
          </p:nvPr>
        </p:nvSpPr>
        <p:spPr>
          <a:xfrm>
            <a:off x="1411950" y="1902350"/>
            <a:ext cx="2241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66" name="Google Shape;2366;p13"/>
          <p:cNvSpPr txBox="1">
            <a:spLocks noGrp="1"/>
          </p:cNvSpPr>
          <p:nvPr>
            <p:ph type="subTitle" idx="1"/>
          </p:nvPr>
        </p:nvSpPr>
        <p:spPr>
          <a:xfrm>
            <a:off x="1411950" y="2254325"/>
            <a:ext cx="22416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2367" name="Google Shape;2367;p13"/>
          <p:cNvSpPr txBox="1">
            <a:spLocks noGrp="1"/>
          </p:cNvSpPr>
          <p:nvPr>
            <p:ph type="title" idx="2"/>
          </p:nvPr>
        </p:nvSpPr>
        <p:spPr>
          <a:xfrm>
            <a:off x="3393150" y="3228772"/>
            <a:ext cx="2241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68" name="Google Shape;2368;p13"/>
          <p:cNvSpPr txBox="1">
            <a:spLocks noGrp="1"/>
          </p:cNvSpPr>
          <p:nvPr>
            <p:ph type="subTitle" idx="3"/>
          </p:nvPr>
        </p:nvSpPr>
        <p:spPr>
          <a:xfrm>
            <a:off x="3393150" y="3581825"/>
            <a:ext cx="22416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2369" name="Google Shape;2369;p13"/>
          <p:cNvSpPr txBox="1">
            <a:spLocks noGrp="1"/>
          </p:cNvSpPr>
          <p:nvPr>
            <p:ph type="title" idx="4" hasCustomPrompt="1"/>
          </p:nvPr>
        </p:nvSpPr>
        <p:spPr>
          <a:xfrm>
            <a:off x="466000" y="1781300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4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0" name="Google Shape;2370;p13"/>
          <p:cNvSpPr txBox="1">
            <a:spLocks noGrp="1"/>
          </p:cNvSpPr>
          <p:nvPr>
            <p:ph type="title" idx="5" hasCustomPrompt="1"/>
          </p:nvPr>
        </p:nvSpPr>
        <p:spPr>
          <a:xfrm>
            <a:off x="2447200" y="3117575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4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1" name="Google Shape;2371;p13"/>
          <p:cNvSpPr txBox="1">
            <a:spLocks noGrp="1"/>
          </p:cNvSpPr>
          <p:nvPr>
            <p:ph type="title" idx="6"/>
          </p:nvPr>
        </p:nvSpPr>
        <p:spPr>
          <a:xfrm>
            <a:off x="5406675" y="1902350"/>
            <a:ext cx="2241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72" name="Google Shape;2372;p13"/>
          <p:cNvSpPr txBox="1">
            <a:spLocks noGrp="1"/>
          </p:cNvSpPr>
          <p:nvPr>
            <p:ph type="subTitle" idx="7"/>
          </p:nvPr>
        </p:nvSpPr>
        <p:spPr>
          <a:xfrm>
            <a:off x="5406675" y="2254325"/>
            <a:ext cx="22416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2373" name="Google Shape;2373;p13"/>
          <p:cNvSpPr txBox="1">
            <a:spLocks noGrp="1"/>
          </p:cNvSpPr>
          <p:nvPr>
            <p:ph type="title" idx="8" hasCustomPrompt="1"/>
          </p:nvPr>
        </p:nvSpPr>
        <p:spPr>
          <a:xfrm>
            <a:off x="4457700" y="1781300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4" name="Google Shape;2374;p13"/>
          <p:cNvSpPr txBox="1">
            <a:spLocks noGrp="1"/>
          </p:cNvSpPr>
          <p:nvPr>
            <p:ph type="title" idx="9"/>
          </p:nvPr>
        </p:nvSpPr>
        <p:spPr>
          <a:xfrm>
            <a:off x="452125" y="290325"/>
            <a:ext cx="59751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375" name="Google Shape;2375;p13"/>
          <p:cNvGrpSpPr/>
          <p:nvPr/>
        </p:nvGrpSpPr>
        <p:grpSpPr>
          <a:xfrm rot="994611">
            <a:off x="6629034" y="4212931"/>
            <a:ext cx="643745" cy="672815"/>
            <a:chOff x="3586913" y="4050713"/>
            <a:chExt cx="498538" cy="521050"/>
          </a:xfrm>
        </p:grpSpPr>
        <p:sp>
          <p:nvSpPr>
            <p:cNvPr id="2376" name="Google Shape;2376;p13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3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3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3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3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3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3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3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3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3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3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3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3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3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0" name="Google Shape;2390;p13"/>
          <p:cNvGrpSpPr/>
          <p:nvPr/>
        </p:nvGrpSpPr>
        <p:grpSpPr>
          <a:xfrm rot="1450157">
            <a:off x="6613616" y="370036"/>
            <a:ext cx="972039" cy="908523"/>
            <a:chOff x="2993713" y="1450988"/>
            <a:chExt cx="752763" cy="703575"/>
          </a:xfrm>
        </p:grpSpPr>
        <p:sp>
          <p:nvSpPr>
            <p:cNvPr id="2391" name="Google Shape;2391;p13"/>
            <p:cNvSpPr/>
            <p:nvPr/>
          </p:nvSpPr>
          <p:spPr>
            <a:xfrm>
              <a:off x="2993725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3"/>
            <p:cNvSpPr/>
            <p:nvPr/>
          </p:nvSpPr>
          <p:spPr>
            <a:xfrm>
              <a:off x="3202450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FF7D3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3"/>
            <p:cNvSpPr/>
            <p:nvPr/>
          </p:nvSpPr>
          <p:spPr>
            <a:xfrm>
              <a:off x="3131300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FFF85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3"/>
            <p:cNvSpPr/>
            <p:nvPr/>
          </p:nvSpPr>
          <p:spPr>
            <a:xfrm>
              <a:off x="3194600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3"/>
            <p:cNvSpPr/>
            <p:nvPr/>
          </p:nvSpPr>
          <p:spPr>
            <a:xfrm>
              <a:off x="3367750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3"/>
            <p:cNvSpPr/>
            <p:nvPr/>
          </p:nvSpPr>
          <p:spPr>
            <a:xfrm>
              <a:off x="3438350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rgbClr val="FF9E2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3"/>
            <p:cNvSpPr/>
            <p:nvPr/>
          </p:nvSpPr>
          <p:spPr>
            <a:xfrm>
              <a:off x="3481250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F53A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3"/>
            <p:cNvSpPr/>
            <p:nvPr/>
          </p:nvSpPr>
          <p:spPr>
            <a:xfrm>
              <a:off x="3481250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5E5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3"/>
            <p:cNvSpPr/>
            <p:nvPr/>
          </p:nvSpPr>
          <p:spPr>
            <a:xfrm>
              <a:off x="3474450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3"/>
            <p:cNvSpPr/>
            <p:nvPr/>
          </p:nvSpPr>
          <p:spPr>
            <a:xfrm>
              <a:off x="3500075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3"/>
            <p:cNvSpPr/>
            <p:nvPr/>
          </p:nvSpPr>
          <p:spPr>
            <a:xfrm>
              <a:off x="2993713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3"/>
            <p:cNvSpPr/>
            <p:nvPr/>
          </p:nvSpPr>
          <p:spPr>
            <a:xfrm>
              <a:off x="3202438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3"/>
            <p:cNvSpPr/>
            <p:nvPr/>
          </p:nvSpPr>
          <p:spPr>
            <a:xfrm>
              <a:off x="3131288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3"/>
            <p:cNvSpPr/>
            <p:nvPr/>
          </p:nvSpPr>
          <p:spPr>
            <a:xfrm>
              <a:off x="3194588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3"/>
            <p:cNvSpPr/>
            <p:nvPr/>
          </p:nvSpPr>
          <p:spPr>
            <a:xfrm>
              <a:off x="3367738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3"/>
            <p:cNvSpPr/>
            <p:nvPr/>
          </p:nvSpPr>
          <p:spPr>
            <a:xfrm>
              <a:off x="3438338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3"/>
            <p:cNvSpPr/>
            <p:nvPr/>
          </p:nvSpPr>
          <p:spPr>
            <a:xfrm>
              <a:off x="3481238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3"/>
            <p:cNvSpPr/>
            <p:nvPr/>
          </p:nvSpPr>
          <p:spPr>
            <a:xfrm>
              <a:off x="3481238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3"/>
            <p:cNvSpPr/>
            <p:nvPr/>
          </p:nvSpPr>
          <p:spPr>
            <a:xfrm>
              <a:off x="3474438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3"/>
            <p:cNvSpPr/>
            <p:nvPr/>
          </p:nvSpPr>
          <p:spPr>
            <a:xfrm>
              <a:off x="3500063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1" name="Google Shape;2411;p13"/>
          <p:cNvGrpSpPr/>
          <p:nvPr/>
        </p:nvGrpSpPr>
        <p:grpSpPr>
          <a:xfrm rot="-8350046">
            <a:off x="60010" y="1010854"/>
            <a:ext cx="503701" cy="1054757"/>
            <a:chOff x="724161" y="2710893"/>
            <a:chExt cx="281035" cy="588445"/>
          </a:xfrm>
        </p:grpSpPr>
        <p:sp>
          <p:nvSpPr>
            <p:cNvPr id="2412" name="Google Shape;2412;p13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3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3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3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3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3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3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3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3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3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3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3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3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3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3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3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3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3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3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3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3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3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3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3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3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3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3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3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3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3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3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3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4" name="Google Shape;2444;p13"/>
          <p:cNvGrpSpPr/>
          <p:nvPr/>
        </p:nvGrpSpPr>
        <p:grpSpPr>
          <a:xfrm rot="-768563">
            <a:off x="-14767" y="4318415"/>
            <a:ext cx="964645" cy="881531"/>
            <a:chOff x="1427588" y="2103288"/>
            <a:chExt cx="747013" cy="682650"/>
          </a:xfrm>
        </p:grpSpPr>
        <p:grpSp>
          <p:nvGrpSpPr>
            <p:cNvPr id="2445" name="Google Shape;2445;p13"/>
            <p:cNvGrpSpPr/>
            <p:nvPr/>
          </p:nvGrpSpPr>
          <p:grpSpPr>
            <a:xfrm>
              <a:off x="1427600" y="2103288"/>
              <a:ext cx="747000" cy="682650"/>
              <a:chOff x="1427600" y="2103288"/>
              <a:chExt cx="747000" cy="682650"/>
            </a:xfrm>
          </p:grpSpPr>
          <p:sp>
            <p:nvSpPr>
              <p:cNvPr id="2446" name="Google Shape;2446;p13"/>
              <p:cNvSpPr/>
              <p:nvPr/>
            </p:nvSpPr>
            <p:spPr>
              <a:xfrm>
                <a:off x="1531175" y="2688613"/>
                <a:ext cx="926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893" extrusionOk="0">
                    <a:moveTo>
                      <a:pt x="440" y="1"/>
                    </a:moveTo>
                    <a:cubicBezTo>
                      <a:pt x="189" y="1"/>
                      <a:pt x="0" y="210"/>
                      <a:pt x="0" y="440"/>
                    </a:cubicBezTo>
                    <a:lnTo>
                      <a:pt x="0" y="3432"/>
                    </a:lnTo>
                    <a:cubicBezTo>
                      <a:pt x="0" y="3683"/>
                      <a:pt x="189" y="3892"/>
                      <a:pt x="440" y="3892"/>
                    </a:cubicBezTo>
                    <a:lnTo>
                      <a:pt x="3243" y="3892"/>
                    </a:lnTo>
                    <a:cubicBezTo>
                      <a:pt x="3495" y="3892"/>
                      <a:pt x="3704" y="3683"/>
                      <a:pt x="3704" y="3432"/>
                    </a:cubicBezTo>
                    <a:lnTo>
                      <a:pt x="3704" y="440"/>
                    </a:lnTo>
                    <a:cubicBezTo>
                      <a:pt x="3704" y="210"/>
                      <a:pt x="3495" y="1"/>
                      <a:pt x="3243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3"/>
              <p:cNvSpPr/>
              <p:nvPr/>
            </p:nvSpPr>
            <p:spPr>
              <a:xfrm>
                <a:off x="1973175" y="2688613"/>
                <a:ext cx="931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893" extrusionOk="0">
                    <a:moveTo>
                      <a:pt x="461" y="1"/>
                    </a:moveTo>
                    <a:cubicBezTo>
                      <a:pt x="210" y="1"/>
                      <a:pt x="1" y="210"/>
                      <a:pt x="1" y="440"/>
                    </a:cubicBezTo>
                    <a:lnTo>
                      <a:pt x="1" y="3432"/>
                    </a:lnTo>
                    <a:cubicBezTo>
                      <a:pt x="1" y="3683"/>
                      <a:pt x="210" y="3892"/>
                      <a:pt x="461" y="3892"/>
                    </a:cubicBezTo>
                    <a:lnTo>
                      <a:pt x="3265" y="3892"/>
                    </a:lnTo>
                    <a:cubicBezTo>
                      <a:pt x="3516" y="3892"/>
                      <a:pt x="3725" y="3683"/>
                      <a:pt x="3725" y="3432"/>
                    </a:cubicBezTo>
                    <a:lnTo>
                      <a:pt x="3725" y="440"/>
                    </a:lnTo>
                    <a:cubicBezTo>
                      <a:pt x="3725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3"/>
              <p:cNvSpPr/>
              <p:nvPr/>
            </p:nvSpPr>
            <p:spPr>
              <a:xfrm>
                <a:off x="1446950" y="2281138"/>
                <a:ext cx="7083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28332" h="670" extrusionOk="0">
                    <a:moveTo>
                      <a:pt x="1" y="0"/>
                    </a:moveTo>
                    <a:lnTo>
                      <a:pt x="1" y="670"/>
                    </a:lnTo>
                    <a:lnTo>
                      <a:pt x="28331" y="670"/>
                    </a:lnTo>
                    <a:lnTo>
                      <a:pt x="28331" y="0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3"/>
              <p:cNvSpPr/>
              <p:nvPr/>
            </p:nvSpPr>
            <p:spPr>
              <a:xfrm>
                <a:off x="1482000" y="2103288"/>
                <a:ext cx="638725" cy="618600"/>
              </a:xfrm>
              <a:custGeom>
                <a:avLst/>
                <a:gdLst/>
                <a:ahLst/>
                <a:cxnLst/>
                <a:rect l="l" t="t" r="r" b="b"/>
                <a:pathLst>
                  <a:path w="25549" h="24744" extrusionOk="0">
                    <a:moveTo>
                      <a:pt x="8119" y="0"/>
                    </a:moveTo>
                    <a:cubicBezTo>
                      <a:pt x="3641" y="0"/>
                      <a:pt x="0" y="1339"/>
                      <a:pt x="0" y="5838"/>
                    </a:cubicBezTo>
                    <a:lnTo>
                      <a:pt x="0" y="22095"/>
                    </a:lnTo>
                    <a:cubicBezTo>
                      <a:pt x="0" y="24178"/>
                      <a:pt x="788" y="24735"/>
                      <a:pt x="2082" y="24735"/>
                    </a:cubicBezTo>
                    <a:cubicBezTo>
                      <a:pt x="3569" y="24735"/>
                      <a:pt x="5724" y="23999"/>
                      <a:pt x="8119" y="23999"/>
                    </a:cubicBezTo>
                    <a:lnTo>
                      <a:pt x="17409" y="23999"/>
                    </a:lnTo>
                    <a:cubicBezTo>
                      <a:pt x="19807" y="23999"/>
                      <a:pt x="21972" y="24744"/>
                      <a:pt x="23464" y="24744"/>
                    </a:cubicBezTo>
                    <a:cubicBezTo>
                      <a:pt x="24759" y="24744"/>
                      <a:pt x="25548" y="24184"/>
                      <a:pt x="25548" y="22095"/>
                    </a:cubicBezTo>
                    <a:lnTo>
                      <a:pt x="25548" y="5838"/>
                    </a:lnTo>
                    <a:cubicBezTo>
                      <a:pt x="25548" y="1339"/>
                      <a:pt x="21887" y="0"/>
                      <a:pt x="17409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3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3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3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3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3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3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3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3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3"/>
              <p:cNvSpPr/>
              <p:nvPr/>
            </p:nvSpPr>
            <p:spPr>
              <a:xfrm>
                <a:off x="1531700" y="2435438"/>
                <a:ext cx="53880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1552" h="10254" extrusionOk="0">
                    <a:moveTo>
                      <a:pt x="230" y="1"/>
                    </a:moveTo>
                    <a:cubicBezTo>
                      <a:pt x="105" y="1"/>
                      <a:pt x="0" y="105"/>
                      <a:pt x="0" y="231"/>
                    </a:cubicBezTo>
                    <a:lnTo>
                      <a:pt x="0" y="10023"/>
                    </a:lnTo>
                    <a:cubicBezTo>
                      <a:pt x="0" y="10148"/>
                      <a:pt x="105" y="10253"/>
                      <a:pt x="230" y="10253"/>
                    </a:cubicBezTo>
                    <a:lnTo>
                      <a:pt x="21321" y="10253"/>
                    </a:lnTo>
                    <a:cubicBezTo>
                      <a:pt x="21447" y="10253"/>
                      <a:pt x="21552" y="10148"/>
                      <a:pt x="21552" y="10023"/>
                    </a:cubicBezTo>
                    <a:lnTo>
                      <a:pt x="21552" y="231"/>
                    </a:lnTo>
                    <a:cubicBezTo>
                      <a:pt x="21552" y="105"/>
                      <a:pt x="21447" y="1"/>
                      <a:pt x="21321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3"/>
              <p:cNvSpPr/>
              <p:nvPr/>
            </p:nvSpPr>
            <p:spPr>
              <a:xfrm>
                <a:off x="1525950" y="2429688"/>
                <a:ext cx="550300" cy="267850"/>
              </a:xfrm>
              <a:custGeom>
                <a:avLst/>
                <a:gdLst/>
                <a:ahLst/>
                <a:cxnLst/>
                <a:rect l="l" t="t" r="r" b="b"/>
                <a:pathLst>
                  <a:path w="22012" h="10714" extrusionOk="0">
                    <a:moveTo>
                      <a:pt x="21572" y="461"/>
                    </a:moveTo>
                    <a:lnTo>
                      <a:pt x="21572" y="10253"/>
                    </a:lnTo>
                    <a:lnTo>
                      <a:pt x="460" y="10253"/>
                    </a:lnTo>
                    <a:lnTo>
                      <a:pt x="460" y="461"/>
                    </a:lnTo>
                    <a:close/>
                    <a:moveTo>
                      <a:pt x="460" y="0"/>
                    </a:moveTo>
                    <a:cubicBezTo>
                      <a:pt x="209" y="0"/>
                      <a:pt x="0" y="210"/>
                      <a:pt x="0" y="461"/>
                    </a:cubicBezTo>
                    <a:lnTo>
                      <a:pt x="0" y="10253"/>
                    </a:lnTo>
                    <a:cubicBezTo>
                      <a:pt x="0" y="10504"/>
                      <a:pt x="209" y="10713"/>
                      <a:pt x="460" y="10713"/>
                    </a:cubicBezTo>
                    <a:lnTo>
                      <a:pt x="21572" y="10713"/>
                    </a:lnTo>
                    <a:cubicBezTo>
                      <a:pt x="21802" y="10713"/>
                      <a:pt x="22012" y="10504"/>
                      <a:pt x="22012" y="10253"/>
                    </a:cubicBezTo>
                    <a:lnTo>
                      <a:pt x="22012" y="461"/>
                    </a:lnTo>
                    <a:cubicBezTo>
                      <a:pt x="22012" y="210"/>
                      <a:pt x="21802" y="0"/>
                      <a:pt x="21572" y="0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3"/>
              <p:cNvSpPr/>
              <p:nvPr/>
            </p:nvSpPr>
            <p:spPr>
              <a:xfrm>
                <a:off x="1461075" y="2650438"/>
                <a:ext cx="680575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27223" h="3055" extrusionOk="0">
                    <a:moveTo>
                      <a:pt x="440" y="0"/>
                    </a:moveTo>
                    <a:cubicBezTo>
                      <a:pt x="189" y="0"/>
                      <a:pt x="1" y="209"/>
                      <a:pt x="1" y="460"/>
                    </a:cubicBezTo>
                    <a:lnTo>
                      <a:pt x="1" y="2595"/>
                    </a:lnTo>
                    <a:cubicBezTo>
                      <a:pt x="1" y="2846"/>
                      <a:pt x="189" y="3055"/>
                      <a:pt x="440" y="3055"/>
                    </a:cubicBezTo>
                    <a:lnTo>
                      <a:pt x="26762" y="3055"/>
                    </a:lnTo>
                    <a:cubicBezTo>
                      <a:pt x="27013" y="3055"/>
                      <a:pt x="27222" y="2846"/>
                      <a:pt x="27222" y="2595"/>
                    </a:cubicBezTo>
                    <a:lnTo>
                      <a:pt x="27222" y="460"/>
                    </a:lnTo>
                    <a:cubicBezTo>
                      <a:pt x="27222" y="209"/>
                      <a:pt x="27013" y="0"/>
                      <a:pt x="26762" y="0"/>
                    </a:cubicBezTo>
                    <a:close/>
                  </a:path>
                </a:pathLst>
              </a:custGeom>
              <a:solidFill>
                <a:srgbClr val="98989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3"/>
              <p:cNvSpPr/>
              <p:nvPr/>
            </p:nvSpPr>
            <p:spPr>
              <a:xfrm>
                <a:off x="1427600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98" y="1"/>
                      <a:pt x="0" y="377"/>
                      <a:pt x="0" y="859"/>
                    </a:cubicBezTo>
                    <a:lnTo>
                      <a:pt x="0" y="3474"/>
                    </a:lnTo>
                    <a:cubicBezTo>
                      <a:pt x="0" y="3934"/>
                      <a:pt x="398" y="4311"/>
                      <a:pt x="858" y="4311"/>
                    </a:cubicBezTo>
                    <a:cubicBezTo>
                      <a:pt x="1340" y="4311"/>
                      <a:pt x="1716" y="3934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40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3"/>
              <p:cNvSpPr/>
              <p:nvPr/>
            </p:nvSpPr>
            <p:spPr>
              <a:xfrm>
                <a:off x="2131675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77" y="1"/>
                      <a:pt x="1" y="377"/>
                      <a:pt x="1" y="859"/>
                    </a:cubicBezTo>
                    <a:lnTo>
                      <a:pt x="1" y="3474"/>
                    </a:lnTo>
                    <a:cubicBezTo>
                      <a:pt x="1" y="3923"/>
                      <a:pt x="358" y="4312"/>
                      <a:pt x="822" y="4312"/>
                    </a:cubicBezTo>
                    <a:cubicBezTo>
                      <a:pt x="834" y="4312"/>
                      <a:pt x="846" y="4312"/>
                      <a:pt x="858" y="4311"/>
                    </a:cubicBezTo>
                    <a:cubicBezTo>
                      <a:pt x="870" y="4312"/>
                      <a:pt x="882" y="4312"/>
                      <a:pt x="893" y="4312"/>
                    </a:cubicBezTo>
                    <a:cubicBezTo>
                      <a:pt x="1339" y="4312"/>
                      <a:pt x="1716" y="3923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19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3"/>
              <p:cNvSpPr/>
              <p:nvPr/>
            </p:nvSpPr>
            <p:spPr>
              <a:xfrm>
                <a:off x="1549475" y="2503438"/>
                <a:ext cx="926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1968" extrusionOk="0">
                    <a:moveTo>
                      <a:pt x="440" y="1"/>
                    </a:moveTo>
                    <a:cubicBezTo>
                      <a:pt x="210" y="1"/>
                      <a:pt x="1" y="210"/>
                      <a:pt x="1" y="461"/>
                    </a:cubicBezTo>
                    <a:lnTo>
                      <a:pt x="1" y="1528"/>
                    </a:lnTo>
                    <a:cubicBezTo>
                      <a:pt x="1" y="1758"/>
                      <a:pt x="210" y="1967"/>
                      <a:pt x="440" y="1967"/>
                    </a:cubicBezTo>
                    <a:lnTo>
                      <a:pt x="3265" y="1967"/>
                    </a:lnTo>
                    <a:cubicBezTo>
                      <a:pt x="3516" y="1967"/>
                      <a:pt x="3704" y="1758"/>
                      <a:pt x="3704" y="1528"/>
                    </a:cubicBezTo>
                    <a:lnTo>
                      <a:pt x="3704" y="461"/>
                    </a:lnTo>
                    <a:cubicBezTo>
                      <a:pt x="3704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3"/>
              <p:cNvSpPr/>
              <p:nvPr/>
            </p:nvSpPr>
            <p:spPr>
              <a:xfrm>
                <a:off x="1962200" y="2503438"/>
                <a:ext cx="931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968" extrusionOk="0">
                    <a:moveTo>
                      <a:pt x="461" y="1"/>
                    </a:moveTo>
                    <a:cubicBezTo>
                      <a:pt x="210" y="1"/>
                      <a:pt x="0" y="210"/>
                      <a:pt x="0" y="461"/>
                    </a:cubicBezTo>
                    <a:lnTo>
                      <a:pt x="0" y="1528"/>
                    </a:lnTo>
                    <a:cubicBezTo>
                      <a:pt x="0" y="1758"/>
                      <a:pt x="210" y="1967"/>
                      <a:pt x="461" y="1967"/>
                    </a:cubicBezTo>
                    <a:lnTo>
                      <a:pt x="3264" y="1967"/>
                    </a:lnTo>
                    <a:cubicBezTo>
                      <a:pt x="3516" y="1967"/>
                      <a:pt x="3725" y="1758"/>
                      <a:pt x="3725" y="1528"/>
                    </a:cubicBezTo>
                    <a:lnTo>
                      <a:pt x="3725" y="461"/>
                    </a:lnTo>
                    <a:cubicBezTo>
                      <a:pt x="3725" y="210"/>
                      <a:pt x="3516" y="1"/>
                      <a:pt x="3264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3"/>
              <p:cNvSpPr/>
              <p:nvPr/>
            </p:nvSpPr>
            <p:spPr>
              <a:xfrm>
                <a:off x="1676075" y="2503438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3"/>
              <p:cNvSpPr/>
              <p:nvPr/>
            </p:nvSpPr>
            <p:spPr>
              <a:xfrm>
                <a:off x="1676075" y="2537438"/>
                <a:ext cx="2484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3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3"/>
              <p:cNvSpPr/>
              <p:nvPr/>
            </p:nvSpPr>
            <p:spPr>
              <a:xfrm>
                <a:off x="1676075" y="2571963"/>
                <a:ext cx="2484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692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9939" y="691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3"/>
              <p:cNvSpPr/>
              <p:nvPr/>
            </p:nvSpPr>
            <p:spPr>
              <a:xfrm>
                <a:off x="1676075" y="2605963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3"/>
              <p:cNvSpPr/>
              <p:nvPr/>
            </p:nvSpPr>
            <p:spPr>
              <a:xfrm>
                <a:off x="1590275" y="2151388"/>
                <a:ext cx="4216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6866" h="2742" extrusionOk="0">
                    <a:moveTo>
                      <a:pt x="440" y="1"/>
                    </a:moveTo>
                    <a:cubicBezTo>
                      <a:pt x="189" y="1"/>
                      <a:pt x="1" y="210"/>
                      <a:pt x="1" y="461"/>
                    </a:cubicBezTo>
                    <a:lnTo>
                      <a:pt x="1" y="2282"/>
                    </a:lnTo>
                    <a:cubicBezTo>
                      <a:pt x="1" y="2533"/>
                      <a:pt x="189" y="2742"/>
                      <a:pt x="440" y="2742"/>
                    </a:cubicBezTo>
                    <a:lnTo>
                      <a:pt x="16426" y="2742"/>
                    </a:lnTo>
                    <a:cubicBezTo>
                      <a:pt x="16677" y="2742"/>
                      <a:pt x="16865" y="2533"/>
                      <a:pt x="16865" y="2282"/>
                    </a:cubicBezTo>
                    <a:lnTo>
                      <a:pt x="16865" y="461"/>
                    </a:lnTo>
                    <a:cubicBezTo>
                      <a:pt x="16865" y="210"/>
                      <a:pt x="16677" y="1"/>
                      <a:pt x="16426" y="1"/>
                    </a:cubicBezTo>
                    <a:close/>
                  </a:path>
                </a:pathLst>
              </a:custGeom>
              <a:solidFill>
                <a:srgbClr val="BA878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3"/>
              <p:cNvSpPr/>
              <p:nvPr/>
            </p:nvSpPr>
            <p:spPr>
              <a:xfrm>
                <a:off x="1952775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72" y="1885"/>
                      <a:pt x="958" y="1885"/>
                    </a:cubicBezTo>
                    <a:cubicBezTo>
                      <a:pt x="1189" y="1885"/>
                      <a:pt x="1423" y="1800"/>
                      <a:pt x="1612" y="1612"/>
                    </a:cubicBezTo>
                    <a:cubicBezTo>
                      <a:pt x="2219" y="1005"/>
                      <a:pt x="1800" y="1"/>
                      <a:pt x="942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3"/>
              <p:cNvSpPr/>
              <p:nvPr/>
            </p:nvSpPr>
            <p:spPr>
              <a:xfrm>
                <a:off x="1899425" y="2160813"/>
                <a:ext cx="54950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62" y="1885"/>
                      <a:pt x="949" y="1885"/>
                    </a:cubicBezTo>
                    <a:cubicBezTo>
                      <a:pt x="1180" y="1885"/>
                      <a:pt x="1416" y="1800"/>
                      <a:pt x="1612" y="1612"/>
                    </a:cubicBezTo>
                    <a:cubicBezTo>
                      <a:pt x="2198" y="1005"/>
                      <a:pt x="1779" y="1"/>
                      <a:pt x="942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3"/>
              <p:cNvSpPr/>
              <p:nvPr/>
            </p:nvSpPr>
            <p:spPr>
              <a:xfrm>
                <a:off x="1593950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1276" y="1"/>
                    </a:moveTo>
                    <a:cubicBezTo>
                      <a:pt x="419" y="1"/>
                      <a:pt x="0" y="1005"/>
                      <a:pt x="607" y="1612"/>
                    </a:cubicBezTo>
                    <a:cubicBezTo>
                      <a:pt x="796" y="1800"/>
                      <a:pt x="1030" y="1885"/>
                      <a:pt x="1260" y="1885"/>
                    </a:cubicBezTo>
                    <a:cubicBezTo>
                      <a:pt x="1747" y="1885"/>
                      <a:pt x="2218" y="1510"/>
                      <a:pt x="2218" y="942"/>
                    </a:cubicBezTo>
                    <a:cubicBezTo>
                      <a:pt x="2218" y="419"/>
                      <a:pt x="1800" y="1"/>
                      <a:pt x="1276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3"/>
              <p:cNvSpPr/>
              <p:nvPr/>
            </p:nvSpPr>
            <p:spPr>
              <a:xfrm>
                <a:off x="1647300" y="2160788"/>
                <a:ext cx="5547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96" extrusionOk="0">
                    <a:moveTo>
                      <a:pt x="1313" y="1"/>
                    </a:moveTo>
                    <a:cubicBezTo>
                      <a:pt x="1301" y="1"/>
                      <a:pt x="1289" y="1"/>
                      <a:pt x="1277" y="2"/>
                    </a:cubicBezTo>
                    <a:cubicBezTo>
                      <a:pt x="440" y="2"/>
                      <a:pt x="0" y="1006"/>
                      <a:pt x="607" y="1613"/>
                    </a:cubicBezTo>
                    <a:cubicBezTo>
                      <a:pt x="803" y="1808"/>
                      <a:pt x="1039" y="1895"/>
                      <a:pt x="1271" y="1895"/>
                    </a:cubicBezTo>
                    <a:cubicBezTo>
                      <a:pt x="1757" y="1895"/>
                      <a:pt x="2218" y="1510"/>
                      <a:pt x="2218" y="943"/>
                    </a:cubicBezTo>
                    <a:cubicBezTo>
                      <a:pt x="2218" y="432"/>
                      <a:pt x="1819" y="1"/>
                      <a:pt x="1313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3"/>
              <p:cNvSpPr/>
              <p:nvPr/>
            </p:nvSpPr>
            <p:spPr>
              <a:xfrm>
                <a:off x="1718425" y="2160813"/>
                <a:ext cx="16532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1884" extrusionOk="0">
                    <a:moveTo>
                      <a:pt x="1" y="1"/>
                    </a:moveTo>
                    <a:lnTo>
                      <a:pt x="1" y="1884"/>
                    </a:lnTo>
                    <a:lnTo>
                      <a:pt x="6613" y="1884"/>
                    </a:lnTo>
                    <a:lnTo>
                      <a:pt x="6613" y="1"/>
                    </a:lnTo>
                    <a:close/>
                  </a:path>
                </a:pathLst>
              </a:custGeom>
              <a:solidFill>
                <a:srgbClr val="7A412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5" name="Google Shape;2475;p13"/>
            <p:cNvSpPr/>
            <p:nvPr/>
          </p:nvSpPr>
          <p:spPr>
            <a:xfrm>
              <a:off x="1531163" y="2688613"/>
              <a:ext cx="92600" cy="97325"/>
            </a:xfrm>
            <a:custGeom>
              <a:avLst/>
              <a:gdLst/>
              <a:ahLst/>
              <a:cxnLst/>
              <a:rect l="l" t="t" r="r" b="b"/>
              <a:pathLst>
                <a:path w="3704" h="3893" extrusionOk="0">
                  <a:moveTo>
                    <a:pt x="440" y="1"/>
                  </a:moveTo>
                  <a:cubicBezTo>
                    <a:pt x="189" y="1"/>
                    <a:pt x="0" y="210"/>
                    <a:pt x="0" y="440"/>
                  </a:cubicBezTo>
                  <a:lnTo>
                    <a:pt x="0" y="3432"/>
                  </a:lnTo>
                  <a:cubicBezTo>
                    <a:pt x="0" y="3683"/>
                    <a:pt x="189" y="3892"/>
                    <a:pt x="440" y="3892"/>
                  </a:cubicBezTo>
                  <a:lnTo>
                    <a:pt x="3243" y="3892"/>
                  </a:lnTo>
                  <a:cubicBezTo>
                    <a:pt x="3495" y="3892"/>
                    <a:pt x="3704" y="3683"/>
                    <a:pt x="3704" y="3432"/>
                  </a:cubicBezTo>
                  <a:lnTo>
                    <a:pt x="3704" y="440"/>
                  </a:lnTo>
                  <a:cubicBezTo>
                    <a:pt x="3704" y="210"/>
                    <a:pt x="3495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3"/>
            <p:cNvSpPr/>
            <p:nvPr/>
          </p:nvSpPr>
          <p:spPr>
            <a:xfrm>
              <a:off x="1973163" y="2688613"/>
              <a:ext cx="93150" cy="97325"/>
            </a:xfrm>
            <a:custGeom>
              <a:avLst/>
              <a:gdLst/>
              <a:ahLst/>
              <a:cxnLst/>
              <a:rect l="l" t="t" r="r" b="b"/>
              <a:pathLst>
                <a:path w="3726" h="3893" extrusionOk="0">
                  <a:moveTo>
                    <a:pt x="461" y="1"/>
                  </a:moveTo>
                  <a:cubicBezTo>
                    <a:pt x="210" y="1"/>
                    <a:pt x="1" y="210"/>
                    <a:pt x="1" y="440"/>
                  </a:cubicBezTo>
                  <a:lnTo>
                    <a:pt x="1" y="3432"/>
                  </a:lnTo>
                  <a:cubicBezTo>
                    <a:pt x="1" y="3683"/>
                    <a:pt x="210" y="3892"/>
                    <a:pt x="461" y="3892"/>
                  </a:cubicBezTo>
                  <a:lnTo>
                    <a:pt x="3265" y="3892"/>
                  </a:lnTo>
                  <a:cubicBezTo>
                    <a:pt x="3516" y="3892"/>
                    <a:pt x="3725" y="3683"/>
                    <a:pt x="3725" y="3432"/>
                  </a:cubicBezTo>
                  <a:lnTo>
                    <a:pt x="3725" y="440"/>
                  </a:lnTo>
                  <a:cubicBezTo>
                    <a:pt x="3725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3"/>
            <p:cNvSpPr/>
            <p:nvPr/>
          </p:nvSpPr>
          <p:spPr>
            <a:xfrm>
              <a:off x="1446938" y="2281138"/>
              <a:ext cx="708300" cy="16750"/>
            </a:xfrm>
            <a:custGeom>
              <a:avLst/>
              <a:gdLst/>
              <a:ahLst/>
              <a:cxnLst/>
              <a:rect l="l" t="t" r="r" b="b"/>
              <a:pathLst>
                <a:path w="28332" h="670" extrusionOk="0">
                  <a:moveTo>
                    <a:pt x="1" y="0"/>
                  </a:moveTo>
                  <a:lnTo>
                    <a:pt x="1" y="670"/>
                  </a:lnTo>
                  <a:lnTo>
                    <a:pt x="28331" y="670"/>
                  </a:lnTo>
                  <a:lnTo>
                    <a:pt x="2833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3"/>
            <p:cNvSpPr/>
            <p:nvPr/>
          </p:nvSpPr>
          <p:spPr>
            <a:xfrm>
              <a:off x="1481997" y="2103290"/>
              <a:ext cx="638725" cy="618600"/>
            </a:xfrm>
            <a:custGeom>
              <a:avLst/>
              <a:gdLst/>
              <a:ahLst/>
              <a:cxnLst/>
              <a:rect l="l" t="t" r="r" b="b"/>
              <a:pathLst>
                <a:path w="25549" h="24744" extrusionOk="0">
                  <a:moveTo>
                    <a:pt x="8119" y="0"/>
                  </a:moveTo>
                  <a:cubicBezTo>
                    <a:pt x="3641" y="0"/>
                    <a:pt x="0" y="1339"/>
                    <a:pt x="0" y="5838"/>
                  </a:cubicBezTo>
                  <a:lnTo>
                    <a:pt x="0" y="22095"/>
                  </a:lnTo>
                  <a:cubicBezTo>
                    <a:pt x="0" y="24178"/>
                    <a:pt x="788" y="24735"/>
                    <a:pt x="2082" y="24735"/>
                  </a:cubicBezTo>
                  <a:cubicBezTo>
                    <a:pt x="3569" y="24735"/>
                    <a:pt x="5724" y="23999"/>
                    <a:pt x="8119" y="23999"/>
                  </a:cubicBezTo>
                  <a:lnTo>
                    <a:pt x="17409" y="23999"/>
                  </a:lnTo>
                  <a:cubicBezTo>
                    <a:pt x="19807" y="23999"/>
                    <a:pt x="21972" y="24744"/>
                    <a:pt x="23464" y="24744"/>
                  </a:cubicBezTo>
                  <a:cubicBezTo>
                    <a:pt x="24759" y="24744"/>
                    <a:pt x="25548" y="24184"/>
                    <a:pt x="25548" y="22095"/>
                  </a:cubicBezTo>
                  <a:lnTo>
                    <a:pt x="25548" y="5838"/>
                  </a:lnTo>
                  <a:cubicBezTo>
                    <a:pt x="25548" y="1339"/>
                    <a:pt x="21887" y="0"/>
                    <a:pt x="17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3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3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3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3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3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3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3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3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3"/>
            <p:cNvSpPr/>
            <p:nvPr/>
          </p:nvSpPr>
          <p:spPr>
            <a:xfrm>
              <a:off x="1531688" y="2435438"/>
              <a:ext cx="538800" cy="256350"/>
            </a:xfrm>
            <a:custGeom>
              <a:avLst/>
              <a:gdLst/>
              <a:ahLst/>
              <a:cxnLst/>
              <a:rect l="l" t="t" r="r" b="b"/>
              <a:pathLst>
                <a:path w="21552" h="10254" extrusionOk="0">
                  <a:moveTo>
                    <a:pt x="230" y="1"/>
                  </a:moveTo>
                  <a:cubicBezTo>
                    <a:pt x="105" y="1"/>
                    <a:pt x="0" y="105"/>
                    <a:pt x="0" y="231"/>
                  </a:cubicBezTo>
                  <a:lnTo>
                    <a:pt x="0" y="10023"/>
                  </a:lnTo>
                  <a:cubicBezTo>
                    <a:pt x="0" y="10148"/>
                    <a:pt x="105" y="10253"/>
                    <a:pt x="230" y="10253"/>
                  </a:cubicBezTo>
                  <a:lnTo>
                    <a:pt x="21321" y="10253"/>
                  </a:lnTo>
                  <a:cubicBezTo>
                    <a:pt x="21447" y="10253"/>
                    <a:pt x="21552" y="10148"/>
                    <a:pt x="21552" y="10023"/>
                  </a:cubicBezTo>
                  <a:lnTo>
                    <a:pt x="21552" y="231"/>
                  </a:lnTo>
                  <a:cubicBezTo>
                    <a:pt x="21552" y="105"/>
                    <a:pt x="21447" y="1"/>
                    <a:pt x="21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3"/>
            <p:cNvSpPr/>
            <p:nvPr/>
          </p:nvSpPr>
          <p:spPr>
            <a:xfrm>
              <a:off x="1525938" y="2429688"/>
              <a:ext cx="550300" cy="267850"/>
            </a:xfrm>
            <a:custGeom>
              <a:avLst/>
              <a:gdLst/>
              <a:ahLst/>
              <a:cxnLst/>
              <a:rect l="l" t="t" r="r" b="b"/>
              <a:pathLst>
                <a:path w="22012" h="10714" extrusionOk="0">
                  <a:moveTo>
                    <a:pt x="21572" y="461"/>
                  </a:moveTo>
                  <a:lnTo>
                    <a:pt x="21572" y="10253"/>
                  </a:lnTo>
                  <a:lnTo>
                    <a:pt x="460" y="10253"/>
                  </a:lnTo>
                  <a:lnTo>
                    <a:pt x="460" y="461"/>
                  </a:lnTo>
                  <a:close/>
                  <a:moveTo>
                    <a:pt x="460" y="0"/>
                  </a:moveTo>
                  <a:cubicBezTo>
                    <a:pt x="209" y="0"/>
                    <a:pt x="0" y="210"/>
                    <a:pt x="0" y="461"/>
                  </a:cubicBezTo>
                  <a:lnTo>
                    <a:pt x="0" y="10253"/>
                  </a:lnTo>
                  <a:cubicBezTo>
                    <a:pt x="0" y="10504"/>
                    <a:pt x="209" y="10713"/>
                    <a:pt x="460" y="10713"/>
                  </a:cubicBezTo>
                  <a:lnTo>
                    <a:pt x="21572" y="10713"/>
                  </a:lnTo>
                  <a:cubicBezTo>
                    <a:pt x="21802" y="10713"/>
                    <a:pt x="22012" y="10504"/>
                    <a:pt x="22012" y="10253"/>
                  </a:cubicBezTo>
                  <a:lnTo>
                    <a:pt x="22012" y="461"/>
                  </a:lnTo>
                  <a:cubicBezTo>
                    <a:pt x="22012" y="210"/>
                    <a:pt x="21802" y="0"/>
                    <a:pt x="2157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3"/>
            <p:cNvSpPr/>
            <p:nvPr/>
          </p:nvSpPr>
          <p:spPr>
            <a:xfrm>
              <a:off x="1461063" y="2650438"/>
              <a:ext cx="680575" cy="76375"/>
            </a:xfrm>
            <a:custGeom>
              <a:avLst/>
              <a:gdLst/>
              <a:ahLst/>
              <a:cxnLst/>
              <a:rect l="l" t="t" r="r" b="b"/>
              <a:pathLst>
                <a:path w="27223" h="3055" extrusionOk="0">
                  <a:moveTo>
                    <a:pt x="440" y="0"/>
                  </a:moveTo>
                  <a:cubicBezTo>
                    <a:pt x="189" y="0"/>
                    <a:pt x="1" y="209"/>
                    <a:pt x="1" y="460"/>
                  </a:cubicBezTo>
                  <a:lnTo>
                    <a:pt x="1" y="2595"/>
                  </a:lnTo>
                  <a:cubicBezTo>
                    <a:pt x="1" y="2846"/>
                    <a:pt x="189" y="3055"/>
                    <a:pt x="440" y="3055"/>
                  </a:cubicBezTo>
                  <a:lnTo>
                    <a:pt x="26762" y="3055"/>
                  </a:lnTo>
                  <a:cubicBezTo>
                    <a:pt x="27013" y="3055"/>
                    <a:pt x="27222" y="2846"/>
                    <a:pt x="27222" y="2595"/>
                  </a:cubicBezTo>
                  <a:lnTo>
                    <a:pt x="27222" y="460"/>
                  </a:lnTo>
                  <a:cubicBezTo>
                    <a:pt x="27222" y="209"/>
                    <a:pt x="27013" y="0"/>
                    <a:pt x="26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3"/>
            <p:cNvSpPr/>
            <p:nvPr/>
          </p:nvSpPr>
          <p:spPr>
            <a:xfrm>
              <a:off x="1427588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98" y="1"/>
                    <a:pt x="0" y="377"/>
                    <a:pt x="0" y="859"/>
                  </a:cubicBezTo>
                  <a:lnTo>
                    <a:pt x="0" y="3474"/>
                  </a:lnTo>
                  <a:cubicBezTo>
                    <a:pt x="0" y="3934"/>
                    <a:pt x="398" y="4311"/>
                    <a:pt x="858" y="4311"/>
                  </a:cubicBezTo>
                  <a:cubicBezTo>
                    <a:pt x="1340" y="4311"/>
                    <a:pt x="1716" y="3934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40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3"/>
            <p:cNvSpPr/>
            <p:nvPr/>
          </p:nvSpPr>
          <p:spPr>
            <a:xfrm>
              <a:off x="2131663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77" y="1"/>
                    <a:pt x="1" y="377"/>
                    <a:pt x="1" y="859"/>
                  </a:cubicBezTo>
                  <a:lnTo>
                    <a:pt x="1" y="3474"/>
                  </a:lnTo>
                  <a:cubicBezTo>
                    <a:pt x="1" y="3923"/>
                    <a:pt x="358" y="4312"/>
                    <a:pt x="822" y="4312"/>
                  </a:cubicBezTo>
                  <a:cubicBezTo>
                    <a:pt x="834" y="4312"/>
                    <a:pt x="846" y="4312"/>
                    <a:pt x="858" y="4311"/>
                  </a:cubicBezTo>
                  <a:cubicBezTo>
                    <a:pt x="870" y="4312"/>
                    <a:pt x="882" y="4312"/>
                    <a:pt x="893" y="4312"/>
                  </a:cubicBezTo>
                  <a:cubicBezTo>
                    <a:pt x="1339" y="4312"/>
                    <a:pt x="1716" y="3923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19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3"/>
            <p:cNvSpPr/>
            <p:nvPr/>
          </p:nvSpPr>
          <p:spPr>
            <a:xfrm>
              <a:off x="1549463" y="2503438"/>
              <a:ext cx="92625" cy="49200"/>
            </a:xfrm>
            <a:custGeom>
              <a:avLst/>
              <a:gdLst/>
              <a:ahLst/>
              <a:cxnLst/>
              <a:rect l="l" t="t" r="r" b="b"/>
              <a:pathLst>
                <a:path w="3705" h="1968" extrusionOk="0">
                  <a:moveTo>
                    <a:pt x="440" y="1"/>
                  </a:moveTo>
                  <a:cubicBezTo>
                    <a:pt x="210" y="1"/>
                    <a:pt x="1" y="210"/>
                    <a:pt x="1" y="461"/>
                  </a:cubicBezTo>
                  <a:lnTo>
                    <a:pt x="1" y="1528"/>
                  </a:lnTo>
                  <a:cubicBezTo>
                    <a:pt x="1" y="1758"/>
                    <a:pt x="210" y="1967"/>
                    <a:pt x="440" y="1967"/>
                  </a:cubicBezTo>
                  <a:lnTo>
                    <a:pt x="3265" y="1967"/>
                  </a:lnTo>
                  <a:cubicBezTo>
                    <a:pt x="3516" y="1967"/>
                    <a:pt x="3704" y="1758"/>
                    <a:pt x="3704" y="1528"/>
                  </a:cubicBezTo>
                  <a:lnTo>
                    <a:pt x="3704" y="461"/>
                  </a:lnTo>
                  <a:cubicBezTo>
                    <a:pt x="3704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3"/>
            <p:cNvSpPr/>
            <p:nvPr/>
          </p:nvSpPr>
          <p:spPr>
            <a:xfrm>
              <a:off x="1962188" y="2503438"/>
              <a:ext cx="93125" cy="49200"/>
            </a:xfrm>
            <a:custGeom>
              <a:avLst/>
              <a:gdLst/>
              <a:ahLst/>
              <a:cxnLst/>
              <a:rect l="l" t="t" r="r" b="b"/>
              <a:pathLst>
                <a:path w="3725" h="1968" extrusionOk="0">
                  <a:moveTo>
                    <a:pt x="461" y="1"/>
                  </a:moveTo>
                  <a:cubicBezTo>
                    <a:pt x="210" y="1"/>
                    <a:pt x="0" y="210"/>
                    <a:pt x="0" y="461"/>
                  </a:cubicBezTo>
                  <a:lnTo>
                    <a:pt x="0" y="1528"/>
                  </a:lnTo>
                  <a:cubicBezTo>
                    <a:pt x="0" y="1758"/>
                    <a:pt x="210" y="1967"/>
                    <a:pt x="461" y="1967"/>
                  </a:cubicBezTo>
                  <a:lnTo>
                    <a:pt x="3264" y="1967"/>
                  </a:lnTo>
                  <a:cubicBezTo>
                    <a:pt x="3516" y="1967"/>
                    <a:pt x="3725" y="1758"/>
                    <a:pt x="3725" y="1528"/>
                  </a:cubicBezTo>
                  <a:lnTo>
                    <a:pt x="3725" y="461"/>
                  </a:lnTo>
                  <a:cubicBezTo>
                    <a:pt x="3725" y="210"/>
                    <a:pt x="3516" y="1"/>
                    <a:pt x="3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3"/>
            <p:cNvSpPr/>
            <p:nvPr/>
          </p:nvSpPr>
          <p:spPr>
            <a:xfrm>
              <a:off x="1676063" y="2503438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3"/>
            <p:cNvSpPr/>
            <p:nvPr/>
          </p:nvSpPr>
          <p:spPr>
            <a:xfrm>
              <a:off x="1676063" y="2537438"/>
              <a:ext cx="248475" cy="17825"/>
            </a:xfrm>
            <a:custGeom>
              <a:avLst/>
              <a:gdLst/>
              <a:ahLst/>
              <a:cxnLst/>
              <a:rect l="l" t="t" r="r" b="b"/>
              <a:pathLst>
                <a:path w="9939" h="713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3"/>
            <p:cNvSpPr/>
            <p:nvPr/>
          </p:nvSpPr>
          <p:spPr>
            <a:xfrm>
              <a:off x="1676063" y="2571963"/>
              <a:ext cx="248475" cy="17300"/>
            </a:xfrm>
            <a:custGeom>
              <a:avLst/>
              <a:gdLst/>
              <a:ahLst/>
              <a:cxnLst/>
              <a:rect l="l" t="t" r="r" b="b"/>
              <a:pathLst>
                <a:path w="9939" h="692" extrusionOk="0">
                  <a:moveTo>
                    <a:pt x="0" y="1"/>
                  </a:moveTo>
                  <a:lnTo>
                    <a:pt x="0" y="691"/>
                  </a:lnTo>
                  <a:lnTo>
                    <a:pt x="9939" y="691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3"/>
            <p:cNvSpPr/>
            <p:nvPr/>
          </p:nvSpPr>
          <p:spPr>
            <a:xfrm>
              <a:off x="1676063" y="2605963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3"/>
            <p:cNvSpPr/>
            <p:nvPr/>
          </p:nvSpPr>
          <p:spPr>
            <a:xfrm>
              <a:off x="1590263" y="2151388"/>
              <a:ext cx="421650" cy="68550"/>
            </a:xfrm>
            <a:custGeom>
              <a:avLst/>
              <a:gdLst/>
              <a:ahLst/>
              <a:cxnLst/>
              <a:rect l="l" t="t" r="r" b="b"/>
              <a:pathLst>
                <a:path w="16866" h="2742" extrusionOk="0">
                  <a:moveTo>
                    <a:pt x="440" y="1"/>
                  </a:moveTo>
                  <a:cubicBezTo>
                    <a:pt x="189" y="1"/>
                    <a:pt x="1" y="210"/>
                    <a:pt x="1" y="461"/>
                  </a:cubicBezTo>
                  <a:lnTo>
                    <a:pt x="1" y="2282"/>
                  </a:lnTo>
                  <a:cubicBezTo>
                    <a:pt x="1" y="2533"/>
                    <a:pt x="189" y="2742"/>
                    <a:pt x="440" y="2742"/>
                  </a:cubicBezTo>
                  <a:lnTo>
                    <a:pt x="16426" y="2742"/>
                  </a:lnTo>
                  <a:cubicBezTo>
                    <a:pt x="16677" y="2742"/>
                    <a:pt x="16865" y="2533"/>
                    <a:pt x="16865" y="2282"/>
                  </a:cubicBezTo>
                  <a:lnTo>
                    <a:pt x="16865" y="461"/>
                  </a:lnTo>
                  <a:cubicBezTo>
                    <a:pt x="16865" y="210"/>
                    <a:pt x="16677" y="1"/>
                    <a:pt x="1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3"/>
            <p:cNvSpPr/>
            <p:nvPr/>
          </p:nvSpPr>
          <p:spPr>
            <a:xfrm>
              <a:off x="1952763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72" y="1885"/>
                    <a:pt x="958" y="1885"/>
                  </a:cubicBezTo>
                  <a:cubicBezTo>
                    <a:pt x="1189" y="1885"/>
                    <a:pt x="1423" y="1800"/>
                    <a:pt x="1612" y="1612"/>
                  </a:cubicBezTo>
                  <a:cubicBezTo>
                    <a:pt x="2219" y="1005"/>
                    <a:pt x="1800" y="1"/>
                    <a:pt x="9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3"/>
            <p:cNvSpPr/>
            <p:nvPr/>
          </p:nvSpPr>
          <p:spPr>
            <a:xfrm>
              <a:off x="1899413" y="2160813"/>
              <a:ext cx="54950" cy="47125"/>
            </a:xfrm>
            <a:custGeom>
              <a:avLst/>
              <a:gdLst/>
              <a:ahLst/>
              <a:cxnLst/>
              <a:rect l="l" t="t" r="r" b="b"/>
              <a:pathLst>
                <a:path w="2198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62" y="1885"/>
                    <a:pt x="949" y="1885"/>
                  </a:cubicBezTo>
                  <a:cubicBezTo>
                    <a:pt x="1180" y="1885"/>
                    <a:pt x="1416" y="1800"/>
                    <a:pt x="1612" y="1612"/>
                  </a:cubicBezTo>
                  <a:cubicBezTo>
                    <a:pt x="2198" y="1005"/>
                    <a:pt x="1779" y="1"/>
                    <a:pt x="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3"/>
            <p:cNvSpPr/>
            <p:nvPr/>
          </p:nvSpPr>
          <p:spPr>
            <a:xfrm>
              <a:off x="1593938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1276" y="1"/>
                  </a:moveTo>
                  <a:cubicBezTo>
                    <a:pt x="419" y="1"/>
                    <a:pt x="0" y="1005"/>
                    <a:pt x="607" y="1612"/>
                  </a:cubicBezTo>
                  <a:cubicBezTo>
                    <a:pt x="796" y="1800"/>
                    <a:pt x="1030" y="1885"/>
                    <a:pt x="1260" y="1885"/>
                  </a:cubicBezTo>
                  <a:cubicBezTo>
                    <a:pt x="1747" y="1885"/>
                    <a:pt x="2218" y="1510"/>
                    <a:pt x="2218" y="942"/>
                  </a:cubicBezTo>
                  <a:cubicBezTo>
                    <a:pt x="2218" y="419"/>
                    <a:pt x="1800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3"/>
            <p:cNvSpPr/>
            <p:nvPr/>
          </p:nvSpPr>
          <p:spPr>
            <a:xfrm>
              <a:off x="1647288" y="2160788"/>
              <a:ext cx="55475" cy="47400"/>
            </a:xfrm>
            <a:custGeom>
              <a:avLst/>
              <a:gdLst/>
              <a:ahLst/>
              <a:cxnLst/>
              <a:rect l="l" t="t" r="r" b="b"/>
              <a:pathLst>
                <a:path w="2219" h="1896" extrusionOk="0">
                  <a:moveTo>
                    <a:pt x="1313" y="1"/>
                  </a:moveTo>
                  <a:cubicBezTo>
                    <a:pt x="1301" y="1"/>
                    <a:pt x="1289" y="1"/>
                    <a:pt x="1277" y="2"/>
                  </a:cubicBezTo>
                  <a:cubicBezTo>
                    <a:pt x="440" y="2"/>
                    <a:pt x="0" y="1006"/>
                    <a:pt x="607" y="1613"/>
                  </a:cubicBezTo>
                  <a:cubicBezTo>
                    <a:pt x="803" y="1808"/>
                    <a:pt x="1039" y="1895"/>
                    <a:pt x="1271" y="1895"/>
                  </a:cubicBezTo>
                  <a:cubicBezTo>
                    <a:pt x="1757" y="1895"/>
                    <a:pt x="2218" y="1510"/>
                    <a:pt x="2218" y="943"/>
                  </a:cubicBezTo>
                  <a:cubicBezTo>
                    <a:pt x="2218" y="432"/>
                    <a:pt x="1819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3"/>
            <p:cNvSpPr/>
            <p:nvPr/>
          </p:nvSpPr>
          <p:spPr>
            <a:xfrm>
              <a:off x="1718413" y="2160813"/>
              <a:ext cx="165325" cy="47100"/>
            </a:xfrm>
            <a:custGeom>
              <a:avLst/>
              <a:gdLst/>
              <a:ahLst/>
              <a:cxnLst/>
              <a:rect l="l" t="t" r="r" b="b"/>
              <a:pathLst>
                <a:path w="6613" h="1884" extrusionOk="0">
                  <a:moveTo>
                    <a:pt x="1" y="1"/>
                  </a:moveTo>
                  <a:lnTo>
                    <a:pt x="1" y="1884"/>
                  </a:lnTo>
                  <a:lnTo>
                    <a:pt x="6613" y="1884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rgbClr val="7A4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TITLE_ONLY_1_1_1">
    <p:spTree>
      <p:nvGrpSpPr>
        <p:cNvPr id="1" name="Shape 2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8" name="Google Shape;2758;p16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2759" name="Google Shape;2759;p16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6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1" name="Google Shape;2761;p16"/>
          <p:cNvGrpSpPr/>
          <p:nvPr/>
        </p:nvGrpSpPr>
        <p:grpSpPr>
          <a:xfrm>
            <a:off x="-314850" y="-50562"/>
            <a:ext cx="9142400" cy="5233800"/>
            <a:chOff x="-119900" y="-50550"/>
            <a:chExt cx="9142400" cy="5233800"/>
          </a:xfrm>
        </p:grpSpPr>
        <p:sp>
          <p:nvSpPr>
            <p:cNvPr id="2762" name="Google Shape;2762;p16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6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4" name="Google Shape;2764;p16"/>
          <p:cNvSpPr txBox="1">
            <a:spLocks noGrp="1"/>
          </p:cNvSpPr>
          <p:nvPr>
            <p:ph type="title"/>
          </p:nvPr>
        </p:nvSpPr>
        <p:spPr>
          <a:xfrm>
            <a:off x="481425" y="290325"/>
            <a:ext cx="59751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65" name="Google Shape;2765;p16"/>
          <p:cNvGrpSpPr/>
          <p:nvPr/>
        </p:nvGrpSpPr>
        <p:grpSpPr>
          <a:xfrm rot="1263493" flipH="1">
            <a:off x="7531263" y="4478635"/>
            <a:ext cx="643782" cy="672853"/>
            <a:chOff x="3586913" y="4050713"/>
            <a:chExt cx="498538" cy="521050"/>
          </a:xfrm>
        </p:grpSpPr>
        <p:sp>
          <p:nvSpPr>
            <p:cNvPr id="2766" name="Google Shape;2766;p16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6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6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6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6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6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6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6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6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6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6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6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6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6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0" name="Google Shape;2780;p16"/>
          <p:cNvGrpSpPr/>
          <p:nvPr/>
        </p:nvGrpSpPr>
        <p:grpSpPr>
          <a:xfrm rot="-3285256" flipH="1">
            <a:off x="3560813" y="4446309"/>
            <a:ext cx="572845" cy="840293"/>
            <a:chOff x="1713713" y="4972438"/>
            <a:chExt cx="443613" cy="650725"/>
          </a:xfrm>
        </p:grpSpPr>
        <p:sp>
          <p:nvSpPr>
            <p:cNvPr id="2781" name="Google Shape;2781;p16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6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6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6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6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6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6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6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6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6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6"/>
            <p:cNvSpPr/>
            <p:nvPr/>
          </p:nvSpPr>
          <p:spPr>
            <a:xfrm>
              <a:off x="1749724" y="5016760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6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3" name="Google Shape;2793;p16"/>
          <p:cNvGrpSpPr/>
          <p:nvPr/>
        </p:nvGrpSpPr>
        <p:grpSpPr>
          <a:xfrm rot="2700000">
            <a:off x="-144321" y="4381582"/>
            <a:ext cx="1052441" cy="866959"/>
            <a:chOff x="4399263" y="2810788"/>
            <a:chExt cx="815013" cy="671375"/>
          </a:xfrm>
        </p:grpSpPr>
        <p:sp>
          <p:nvSpPr>
            <p:cNvPr id="2794" name="Google Shape;2794;p16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6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6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6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6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6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6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6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6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6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6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6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6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6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6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6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6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6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6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6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6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6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6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6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6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6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6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6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6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6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6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6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6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6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6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6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6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6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6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6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6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6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6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6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6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6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6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6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6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6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6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6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6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6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6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6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6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6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6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6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6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6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6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6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6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6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6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6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6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6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6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6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6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6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6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6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6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6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6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6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6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6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6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6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6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6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6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6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6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6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6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6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6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6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6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6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6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6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6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6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6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6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6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6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6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6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6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6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6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6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6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6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6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6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6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6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6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6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6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6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6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6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6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6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6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6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6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6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6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6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6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6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6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6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6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6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6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6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6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6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6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6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6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6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6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6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6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6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6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6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6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6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6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6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6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6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6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6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6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6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6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6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6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6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6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6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6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6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6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6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6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6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6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6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6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6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6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6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6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6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6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6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6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6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6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6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6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6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6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6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6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6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6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6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6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6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6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6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6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6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6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6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6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6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6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6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6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6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6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6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6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6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6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6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6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6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6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6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6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6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6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6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6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6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6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6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6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6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6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6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6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6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6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6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6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6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6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6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6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6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6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6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6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6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6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6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6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6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6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6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6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6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6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6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6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6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6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6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2" name="Google Shape;3052;p16"/>
          <p:cNvGrpSpPr/>
          <p:nvPr/>
        </p:nvGrpSpPr>
        <p:grpSpPr>
          <a:xfrm rot="-662724">
            <a:off x="7655574" y="-3731"/>
            <a:ext cx="556640" cy="703189"/>
            <a:chOff x="2884913" y="4249000"/>
            <a:chExt cx="431063" cy="544550"/>
          </a:xfrm>
        </p:grpSpPr>
        <p:sp>
          <p:nvSpPr>
            <p:cNvPr id="3053" name="Google Shape;3053;p16"/>
            <p:cNvSpPr/>
            <p:nvPr/>
          </p:nvSpPr>
          <p:spPr>
            <a:xfrm>
              <a:off x="2884925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6"/>
            <p:cNvSpPr/>
            <p:nvPr/>
          </p:nvSpPr>
          <p:spPr>
            <a:xfrm>
              <a:off x="2922575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6"/>
            <p:cNvSpPr/>
            <p:nvPr/>
          </p:nvSpPr>
          <p:spPr>
            <a:xfrm>
              <a:off x="2922575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6"/>
            <p:cNvSpPr/>
            <p:nvPr/>
          </p:nvSpPr>
          <p:spPr>
            <a:xfrm>
              <a:off x="2922575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6"/>
            <p:cNvSpPr/>
            <p:nvPr/>
          </p:nvSpPr>
          <p:spPr>
            <a:xfrm>
              <a:off x="2922575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6"/>
            <p:cNvSpPr/>
            <p:nvPr/>
          </p:nvSpPr>
          <p:spPr>
            <a:xfrm>
              <a:off x="2922575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6"/>
            <p:cNvSpPr/>
            <p:nvPr/>
          </p:nvSpPr>
          <p:spPr>
            <a:xfrm>
              <a:off x="2922575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6"/>
            <p:cNvSpPr/>
            <p:nvPr/>
          </p:nvSpPr>
          <p:spPr>
            <a:xfrm>
              <a:off x="2922575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6"/>
            <p:cNvSpPr/>
            <p:nvPr/>
          </p:nvSpPr>
          <p:spPr>
            <a:xfrm>
              <a:off x="2922575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6"/>
            <p:cNvSpPr/>
            <p:nvPr/>
          </p:nvSpPr>
          <p:spPr>
            <a:xfrm>
              <a:off x="2922575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6"/>
            <p:cNvSpPr/>
            <p:nvPr/>
          </p:nvSpPr>
          <p:spPr>
            <a:xfrm>
              <a:off x="2922575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6"/>
            <p:cNvSpPr/>
            <p:nvPr/>
          </p:nvSpPr>
          <p:spPr>
            <a:xfrm>
              <a:off x="2922575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6"/>
            <p:cNvSpPr/>
            <p:nvPr/>
          </p:nvSpPr>
          <p:spPr>
            <a:xfrm>
              <a:off x="2922575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6"/>
            <p:cNvSpPr/>
            <p:nvPr/>
          </p:nvSpPr>
          <p:spPr>
            <a:xfrm>
              <a:off x="2922575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6"/>
            <p:cNvSpPr/>
            <p:nvPr/>
          </p:nvSpPr>
          <p:spPr>
            <a:xfrm>
              <a:off x="2922575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6"/>
            <p:cNvSpPr/>
            <p:nvPr/>
          </p:nvSpPr>
          <p:spPr>
            <a:xfrm>
              <a:off x="2922575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6"/>
            <p:cNvSpPr/>
            <p:nvPr/>
          </p:nvSpPr>
          <p:spPr>
            <a:xfrm>
              <a:off x="2922575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6"/>
            <p:cNvSpPr/>
            <p:nvPr/>
          </p:nvSpPr>
          <p:spPr>
            <a:xfrm>
              <a:off x="2922575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6"/>
            <p:cNvSpPr/>
            <p:nvPr/>
          </p:nvSpPr>
          <p:spPr>
            <a:xfrm>
              <a:off x="2922575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6"/>
            <p:cNvSpPr/>
            <p:nvPr/>
          </p:nvSpPr>
          <p:spPr>
            <a:xfrm>
              <a:off x="3258400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6"/>
            <p:cNvSpPr/>
            <p:nvPr/>
          </p:nvSpPr>
          <p:spPr>
            <a:xfrm>
              <a:off x="3260500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6"/>
            <p:cNvSpPr/>
            <p:nvPr/>
          </p:nvSpPr>
          <p:spPr>
            <a:xfrm>
              <a:off x="3099375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6"/>
            <p:cNvSpPr/>
            <p:nvPr/>
          </p:nvSpPr>
          <p:spPr>
            <a:xfrm>
              <a:off x="3110900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6"/>
            <p:cNvSpPr/>
            <p:nvPr/>
          </p:nvSpPr>
          <p:spPr>
            <a:xfrm>
              <a:off x="3122925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6"/>
            <p:cNvSpPr/>
            <p:nvPr/>
          </p:nvSpPr>
          <p:spPr>
            <a:xfrm>
              <a:off x="3256325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6"/>
            <p:cNvSpPr/>
            <p:nvPr/>
          </p:nvSpPr>
          <p:spPr>
            <a:xfrm>
              <a:off x="3267825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6"/>
            <p:cNvSpPr/>
            <p:nvPr/>
          </p:nvSpPr>
          <p:spPr>
            <a:xfrm>
              <a:off x="3098350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6"/>
            <p:cNvSpPr/>
            <p:nvPr/>
          </p:nvSpPr>
          <p:spPr>
            <a:xfrm>
              <a:off x="3098350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6"/>
            <p:cNvSpPr/>
            <p:nvPr/>
          </p:nvSpPr>
          <p:spPr>
            <a:xfrm>
              <a:off x="3289275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6"/>
            <p:cNvSpPr/>
            <p:nvPr/>
          </p:nvSpPr>
          <p:spPr>
            <a:xfrm>
              <a:off x="3278275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6"/>
            <p:cNvSpPr/>
            <p:nvPr/>
          </p:nvSpPr>
          <p:spPr>
            <a:xfrm>
              <a:off x="3116125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6"/>
            <p:cNvSpPr/>
            <p:nvPr/>
          </p:nvSpPr>
          <p:spPr>
            <a:xfrm>
              <a:off x="3122925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6"/>
            <p:cNvSpPr/>
            <p:nvPr/>
          </p:nvSpPr>
          <p:spPr>
            <a:xfrm>
              <a:off x="3275675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6"/>
            <p:cNvSpPr/>
            <p:nvPr/>
          </p:nvSpPr>
          <p:spPr>
            <a:xfrm>
              <a:off x="3287175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6"/>
            <p:cNvSpPr/>
            <p:nvPr/>
          </p:nvSpPr>
          <p:spPr>
            <a:xfrm>
              <a:off x="3098350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6"/>
            <p:cNvSpPr/>
            <p:nvPr/>
          </p:nvSpPr>
          <p:spPr>
            <a:xfrm>
              <a:off x="2884913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6"/>
            <p:cNvSpPr/>
            <p:nvPr/>
          </p:nvSpPr>
          <p:spPr>
            <a:xfrm>
              <a:off x="2922563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6"/>
            <p:cNvSpPr/>
            <p:nvPr/>
          </p:nvSpPr>
          <p:spPr>
            <a:xfrm>
              <a:off x="2922563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6"/>
            <p:cNvSpPr/>
            <p:nvPr/>
          </p:nvSpPr>
          <p:spPr>
            <a:xfrm>
              <a:off x="2922563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6"/>
            <p:cNvSpPr/>
            <p:nvPr/>
          </p:nvSpPr>
          <p:spPr>
            <a:xfrm>
              <a:off x="2922563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6"/>
            <p:cNvSpPr/>
            <p:nvPr/>
          </p:nvSpPr>
          <p:spPr>
            <a:xfrm>
              <a:off x="2922563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6"/>
            <p:cNvSpPr/>
            <p:nvPr/>
          </p:nvSpPr>
          <p:spPr>
            <a:xfrm>
              <a:off x="2922563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6"/>
            <p:cNvSpPr/>
            <p:nvPr/>
          </p:nvSpPr>
          <p:spPr>
            <a:xfrm>
              <a:off x="2922563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6"/>
            <p:cNvSpPr/>
            <p:nvPr/>
          </p:nvSpPr>
          <p:spPr>
            <a:xfrm>
              <a:off x="2922563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6"/>
            <p:cNvSpPr/>
            <p:nvPr/>
          </p:nvSpPr>
          <p:spPr>
            <a:xfrm>
              <a:off x="2922563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6"/>
            <p:cNvSpPr/>
            <p:nvPr/>
          </p:nvSpPr>
          <p:spPr>
            <a:xfrm>
              <a:off x="2922563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6"/>
            <p:cNvSpPr/>
            <p:nvPr/>
          </p:nvSpPr>
          <p:spPr>
            <a:xfrm>
              <a:off x="2922563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6"/>
            <p:cNvSpPr/>
            <p:nvPr/>
          </p:nvSpPr>
          <p:spPr>
            <a:xfrm>
              <a:off x="2922563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6"/>
            <p:cNvSpPr/>
            <p:nvPr/>
          </p:nvSpPr>
          <p:spPr>
            <a:xfrm>
              <a:off x="2922563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6"/>
            <p:cNvSpPr/>
            <p:nvPr/>
          </p:nvSpPr>
          <p:spPr>
            <a:xfrm>
              <a:off x="2922563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6"/>
            <p:cNvSpPr/>
            <p:nvPr/>
          </p:nvSpPr>
          <p:spPr>
            <a:xfrm>
              <a:off x="2922563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6"/>
            <p:cNvSpPr/>
            <p:nvPr/>
          </p:nvSpPr>
          <p:spPr>
            <a:xfrm>
              <a:off x="2922563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6"/>
            <p:cNvSpPr/>
            <p:nvPr/>
          </p:nvSpPr>
          <p:spPr>
            <a:xfrm>
              <a:off x="2922563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6"/>
            <p:cNvSpPr/>
            <p:nvPr/>
          </p:nvSpPr>
          <p:spPr>
            <a:xfrm>
              <a:off x="2922563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6"/>
            <p:cNvSpPr/>
            <p:nvPr/>
          </p:nvSpPr>
          <p:spPr>
            <a:xfrm>
              <a:off x="3258388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6"/>
            <p:cNvSpPr/>
            <p:nvPr/>
          </p:nvSpPr>
          <p:spPr>
            <a:xfrm>
              <a:off x="3260488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6"/>
            <p:cNvSpPr/>
            <p:nvPr/>
          </p:nvSpPr>
          <p:spPr>
            <a:xfrm>
              <a:off x="3099363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6"/>
            <p:cNvSpPr/>
            <p:nvPr/>
          </p:nvSpPr>
          <p:spPr>
            <a:xfrm>
              <a:off x="3110888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6"/>
            <p:cNvSpPr/>
            <p:nvPr/>
          </p:nvSpPr>
          <p:spPr>
            <a:xfrm>
              <a:off x="3122913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6"/>
            <p:cNvSpPr/>
            <p:nvPr/>
          </p:nvSpPr>
          <p:spPr>
            <a:xfrm>
              <a:off x="3256313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6"/>
            <p:cNvSpPr/>
            <p:nvPr/>
          </p:nvSpPr>
          <p:spPr>
            <a:xfrm>
              <a:off x="3267813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6"/>
            <p:cNvSpPr/>
            <p:nvPr/>
          </p:nvSpPr>
          <p:spPr>
            <a:xfrm>
              <a:off x="3098338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6"/>
            <p:cNvSpPr/>
            <p:nvPr/>
          </p:nvSpPr>
          <p:spPr>
            <a:xfrm>
              <a:off x="3289263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6"/>
            <p:cNvSpPr/>
            <p:nvPr/>
          </p:nvSpPr>
          <p:spPr>
            <a:xfrm>
              <a:off x="3278263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6"/>
            <p:cNvSpPr/>
            <p:nvPr/>
          </p:nvSpPr>
          <p:spPr>
            <a:xfrm>
              <a:off x="3116113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6"/>
            <p:cNvSpPr/>
            <p:nvPr/>
          </p:nvSpPr>
          <p:spPr>
            <a:xfrm>
              <a:off x="3122913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6"/>
            <p:cNvSpPr/>
            <p:nvPr/>
          </p:nvSpPr>
          <p:spPr>
            <a:xfrm>
              <a:off x="3275663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6"/>
            <p:cNvSpPr/>
            <p:nvPr/>
          </p:nvSpPr>
          <p:spPr>
            <a:xfrm>
              <a:off x="3287163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6"/>
            <p:cNvSpPr/>
            <p:nvPr/>
          </p:nvSpPr>
          <p:spPr>
            <a:xfrm>
              <a:off x="3098338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6"/>
            <p:cNvSpPr/>
            <p:nvPr/>
          </p:nvSpPr>
          <p:spPr>
            <a:xfrm>
              <a:off x="3098338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3" name="Google Shape;3123;p16"/>
          <p:cNvGrpSpPr/>
          <p:nvPr/>
        </p:nvGrpSpPr>
        <p:grpSpPr>
          <a:xfrm rot="-768563">
            <a:off x="-342517" y="1630002"/>
            <a:ext cx="964645" cy="881531"/>
            <a:chOff x="1427588" y="2103288"/>
            <a:chExt cx="747013" cy="682650"/>
          </a:xfrm>
        </p:grpSpPr>
        <p:grpSp>
          <p:nvGrpSpPr>
            <p:cNvPr id="3124" name="Google Shape;3124;p16"/>
            <p:cNvGrpSpPr/>
            <p:nvPr/>
          </p:nvGrpSpPr>
          <p:grpSpPr>
            <a:xfrm>
              <a:off x="1427600" y="2103288"/>
              <a:ext cx="747000" cy="682650"/>
              <a:chOff x="1427600" y="2103288"/>
              <a:chExt cx="747000" cy="682650"/>
            </a:xfrm>
          </p:grpSpPr>
          <p:sp>
            <p:nvSpPr>
              <p:cNvPr id="3125" name="Google Shape;3125;p16"/>
              <p:cNvSpPr/>
              <p:nvPr/>
            </p:nvSpPr>
            <p:spPr>
              <a:xfrm>
                <a:off x="1531175" y="2688613"/>
                <a:ext cx="926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893" extrusionOk="0">
                    <a:moveTo>
                      <a:pt x="440" y="1"/>
                    </a:moveTo>
                    <a:cubicBezTo>
                      <a:pt x="189" y="1"/>
                      <a:pt x="0" y="210"/>
                      <a:pt x="0" y="440"/>
                    </a:cubicBezTo>
                    <a:lnTo>
                      <a:pt x="0" y="3432"/>
                    </a:lnTo>
                    <a:cubicBezTo>
                      <a:pt x="0" y="3683"/>
                      <a:pt x="189" y="3892"/>
                      <a:pt x="440" y="3892"/>
                    </a:cubicBezTo>
                    <a:lnTo>
                      <a:pt x="3243" y="3892"/>
                    </a:lnTo>
                    <a:cubicBezTo>
                      <a:pt x="3495" y="3892"/>
                      <a:pt x="3704" y="3683"/>
                      <a:pt x="3704" y="3432"/>
                    </a:cubicBezTo>
                    <a:lnTo>
                      <a:pt x="3704" y="440"/>
                    </a:lnTo>
                    <a:cubicBezTo>
                      <a:pt x="3704" y="210"/>
                      <a:pt x="3495" y="1"/>
                      <a:pt x="3243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16"/>
              <p:cNvSpPr/>
              <p:nvPr/>
            </p:nvSpPr>
            <p:spPr>
              <a:xfrm>
                <a:off x="1973175" y="2688613"/>
                <a:ext cx="931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893" extrusionOk="0">
                    <a:moveTo>
                      <a:pt x="461" y="1"/>
                    </a:moveTo>
                    <a:cubicBezTo>
                      <a:pt x="210" y="1"/>
                      <a:pt x="1" y="210"/>
                      <a:pt x="1" y="440"/>
                    </a:cubicBezTo>
                    <a:lnTo>
                      <a:pt x="1" y="3432"/>
                    </a:lnTo>
                    <a:cubicBezTo>
                      <a:pt x="1" y="3683"/>
                      <a:pt x="210" y="3892"/>
                      <a:pt x="461" y="3892"/>
                    </a:cubicBezTo>
                    <a:lnTo>
                      <a:pt x="3265" y="3892"/>
                    </a:lnTo>
                    <a:cubicBezTo>
                      <a:pt x="3516" y="3892"/>
                      <a:pt x="3725" y="3683"/>
                      <a:pt x="3725" y="3432"/>
                    </a:cubicBezTo>
                    <a:lnTo>
                      <a:pt x="3725" y="440"/>
                    </a:lnTo>
                    <a:cubicBezTo>
                      <a:pt x="3725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16"/>
              <p:cNvSpPr/>
              <p:nvPr/>
            </p:nvSpPr>
            <p:spPr>
              <a:xfrm>
                <a:off x="1446950" y="2281138"/>
                <a:ext cx="7083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28332" h="670" extrusionOk="0">
                    <a:moveTo>
                      <a:pt x="1" y="0"/>
                    </a:moveTo>
                    <a:lnTo>
                      <a:pt x="1" y="670"/>
                    </a:lnTo>
                    <a:lnTo>
                      <a:pt x="28331" y="670"/>
                    </a:lnTo>
                    <a:lnTo>
                      <a:pt x="28331" y="0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16"/>
              <p:cNvSpPr/>
              <p:nvPr/>
            </p:nvSpPr>
            <p:spPr>
              <a:xfrm>
                <a:off x="1482000" y="2103288"/>
                <a:ext cx="638725" cy="618600"/>
              </a:xfrm>
              <a:custGeom>
                <a:avLst/>
                <a:gdLst/>
                <a:ahLst/>
                <a:cxnLst/>
                <a:rect l="l" t="t" r="r" b="b"/>
                <a:pathLst>
                  <a:path w="25549" h="24744" extrusionOk="0">
                    <a:moveTo>
                      <a:pt x="8119" y="0"/>
                    </a:moveTo>
                    <a:cubicBezTo>
                      <a:pt x="3641" y="0"/>
                      <a:pt x="0" y="1339"/>
                      <a:pt x="0" y="5838"/>
                    </a:cubicBezTo>
                    <a:lnTo>
                      <a:pt x="0" y="22095"/>
                    </a:lnTo>
                    <a:cubicBezTo>
                      <a:pt x="0" y="24178"/>
                      <a:pt x="788" y="24735"/>
                      <a:pt x="2082" y="24735"/>
                    </a:cubicBezTo>
                    <a:cubicBezTo>
                      <a:pt x="3569" y="24735"/>
                      <a:pt x="5724" y="23999"/>
                      <a:pt x="8119" y="23999"/>
                    </a:cubicBezTo>
                    <a:lnTo>
                      <a:pt x="17409" y="23999"/>
                    </a:lnTo>
                    <a:cubicBezTo>
                      <a:pt x="19807" y="23999"/>
                      <a:pt x="21972" y="24744"/>
                      <a:pt x="23464" y="24744"/>
                    </a:cubicBezTo>
                    <a:cubicBezTo>
                      <a:pt x="24759" y="24744"/>
                      <a:pt x="25548" y="24184"/>
                      <a:pt x="25548" y="22095"/>
                    </a:cubicBezTo>
                    <a:lnTo>
                      <a:pt x="25548" y="5838"/>
                    </a:lnTo>
                    <a:cubicBezTo>
                      <a:pt x="25548" y="1339"/>
                      <a:pt x="21887" y="0"/>
                      <a:pt x="17409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16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16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16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16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16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16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16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16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16"/>
              <p:cNvSpPr/>
              <p:nvPr/>
            </p:nvSpPr>
            <p:spPr>
              <a:xfrm>
                <a:off x="1531700" y="2435438"/>
                <a:ext cx="53880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1552" h="10254" extrusionOk="0">
                    <a:moveTo>
                      <a:pt x="230" y="1"/>
                    </a:moveTo>
                    <a:cubicBezTo>
                      <a:pt x="105" y="1"/>
                      <a:pt x="0" y="105"/>
                      <a:pt x="0" y="231"/>
                    </a:cubicBezTo>
                    <a:lnTo>
                      <a:pt x="0" y="10023"/>
                    </a:lnTo>
                    <a:cubicBezTo>
                      <a:pt x="0" y="10148"/>
                      <a:pt x="105" y="10253"/>
                      <a:pt x="230" y="10253"/>
                    </a:cubicBezTo>
                    <a:lnTo>
                      <a:pt x="21321" y="10253"/>
                    </a:lnTo>
                    <a:cubicBezTo>
                      <a:pt x="21447" y="10253"/>
                      <a:pt x="21552" y="10148"/>
                      <a:pt x="21552" y="10023"/>
                    </a:cubicBezTo>
                    <a:lnTo>
                      <a:pt x="21552" y="231"/>
                    </a:lnTo>
                    <a:cubicBezTo>
                      <a:pt x="21552" y="105"/>
                      <a:pt x="21447" y="1"/>
                      <a:pt x="21321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16"/>
              <p:cNvSpPr/>
              <p:nvPr/>
            </p:nvSpPr>
            <p:spPr>
              <a:xfrm>
                <a:off x="1525950" y="2429688"/>
                <a:ext cx="550300" cy="267850"/>
              </a:xfrm>
              <a:custGeom>
                <a:avLst/>
                <a:gdLst/>
                <a:ahLst/>
                <a:cxnLst/>
                <a:rect l="l" t="t" r="r" b="b"/>
                <a:pathLst>
                  <a:path w="22012" h="10714" extrusionOk="0">
                    <a:moveTo>
                      <a:pt x="21572" y="461"/>
                    </a:moveTo>
                    <a:lnTo>
                      <a:pt x="21572" y="10253"/>
                    </a:lnTo>
                    <a:lnTo>
                      <a:pt x="460" y="10253"/>
                    </a:lnTo>
                    <a:lnTo>
                      <a:pt x="460" y="461"/>
                    </a:lnTo>
                    <a:close/>
                    <a:moveTo>
                      <a:pt x="460" y="0"/>
                    </a:moveTo>
                    <a:cubicBezTo>
                      <a:pt x="209" y="0"/>
                      <a:pt x="0" y="210"/>
                      <a:pt x="0" y="461"/>
                    </a:cubicBezTo>
                    <a:lnTo>
                      <a:pt x="0" y="10253"/>
                    </a:lnTo>
                    <a:cubicBezTo>
                      <a:pt x="0" y="10504"/>
                      <a:pt x="209" y="10713"/>
                      <a:pt x="460" y="10713"/>
                    </a:cubicBezTo>
                    <a:lnTo>
                      <a:pt x="21572" y="10713"/>
                    </a:lnTo>
                    <a:cubicBezTo>
                      <a:pt x="21802" y="10713"/>
                      <a:pt x="22012" y="10504"/>
                      <a:pt x="22012" y="10253"/>
                    </a:cubicBezTo>
                    <a:lnTo>
                      <a:pt x="22012" y="461"/>
                    </a:lnTo>
                    <a:cubicBezTo>
                      <a:pt x="22012" y="210"/>
                      <a:pt x="21802" y="0"/>
                      <a:pt x="21572" y="0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16"/>
              <p:cNvSpPr/>
              <p:nvPr/>
            </p:nvSpPr>
            <p:spPr>
              <a:xfrm>
                <a:off x="1461075" y="2650438"/>
                <a:ext cx="680575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27223" h="3055" extrusionOk="0">
                    <a:moveTo>
                      <a:pt x="440" y="0"/>
                    </a:moveTo>
                    <a:cubicBezTo>
                      <a:pt x="189" y="0"/>
                      <a:pt x="1" y="209"/>
                      <a:pt x="1" y="460"/>
                    </a:cubicBezTo>
                    <a:lnTo>
                      <a:pt x="1" y="2595"/>
                    </a:lnTo>
                    <a:cubicBezTo>
                      <a:pt x="1" y="2846"/>
                      <a:pt x="189" y="3055"/>
                      <a:pt x="440" y="3055"/>
                    </a:cubicBezTo>
                    <a:lnTo>
                      <a:pt x="26762" y="3055"/>
                    </a:lnTo>
                    <a:cubicBezTo>
                      <a:pt x="27013" y="3055"/>
                      <a:pt x="27222" y="2846"/>
                      <a:pt x="27222" y="2595"/>
                    </a:cubicBezTo>
                    <a:lnTo>
                      <a:pt x="27222" y="460"/>
                    </a:lnTo>
                    <a:cubicBezTo>
                      <a:pt x="27222" y="209"/>
                      <a:pt x="27013" y="0"/>
                      <a:pt x="26762" y="0"/>
                    </a:cubicBezTo>
                    <a:close/>
                  </a:path>
                </a:pathLst>
              </a:custGeom>
              <a:solidFill>
                <a:srgbClr val="98989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16"/>
              <p:cNvSpPr/>
              <p:nvPr/>
            </p:nvSpPr>
            <p:spPr>
              <a:xfrm>
                <a:off x="1427600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98" y="1"/>
                      <a:pt x="0" y="377"/>
                      <a:pt x="0" y="859"/>
                    </a:cubicBezTo>
                    <a:lnTo>
                      <a:pt x="0" y="3474"/>
                    </a:lnTo>
                    <a:cubicBezTo>
                      <a:pt x="0" y="3934"/>
                      <a:pt x="398" y="4311"/>
                      <a:pt x="858" y="4311"/>
                    </a:cubicBezTo>
                    <a:cubicBezTo>
                      <a:pt x="1340" y="4311"/>
                      <a:pt x="1716" y="3934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40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16"/>
              <p:cNvSpPr/>
              <p:nvPr/>
            </p:nvSpPr>
            <p:spPr>
              <a:xfrm>
                <a:off x="2131675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77" y="1"/>
                      <a:pt x="1" y="377"/>
                      <a:pt x="1" y="859"/>
                    </a:cubicBezTo>
                    <a:lnTo>
                      <a:pt x="1" y="3474"/>
                    </a:lnTo>
                    <a:cubicBezTo>
                      <a:pt x="1" y="3923"/>
                      <a:pt x="358" y="4312"/>
                      <a:pt x="822" y="4312"/>
                    </a:cubicBezTo>
                    <a:cubicBezTo>
                      <a:pt x="834" y="4312"/>
                      <a:pt x="846" y="4312"/>
                      <a:pt x="858" y="4311"/>
                    </a:cubicBezTo>
                    <a:cubicBezTo>
                      <a:pt x="870" y="4312"/>
                      <a:pt x="882" y="4312"/>
                      <a:pt x="893" y="4312"/>
                    </a:cubicBezTo>
                    <a:cubicBezTo>
                      <a:pt x="1339" y="4312"/>
                      <a:pt x="1716" y="3923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19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16"/>
              <p:cNvSpPr/>
              <p:nvPr/>
            </p:nvSpPr>
            <p:spPr>
              <a:xfrm>
                <a:off x="1549475" y="2503438"/>
                <a:ext cx="926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1968" extrusionOk="0">
                    <a:moveTo>
                      <a:pt x="440" y="1"/>
                    </a:moveTo>
                    <a:cubicBezTo>
                      <a:pt x="210" y="1"/>
                      <a:pt x="1" y="210"/>
                      <a:pt x="1" y="461"/>
                    </a:cubicBezTo>
                    <a:lnTo>
                      <a:pt x="1" y="1528"/>
                    </a:lnTo>
                    <a:cubicBezTo>
                      <a:pt x="1" y="1758"/>
                      <a:pt x="210" y="1967"/>
                      <a:pt x="440" y="1967"/>
                    </a:cubicBezTo>
                    <a:lnTo>
                      <a:pt x="3265" y="1967"/>
                    </a:lnTo>
                    <a:cubicBezTo>
                      <a:pt x="3516" y="1967"/>
                      <a:pt x="3704" y="1758"/>
                      <a:pt x="3704" y="1528"/>
                    </a:cubicBezTo>
                    <a:lnTo>
                      <a:pt x="3704" y="461"/>
                    </a:lnTo>
                    <a:cubicBezTo>
                      <a:pt x="3704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16"/>
              <p:cNvSpPr/>
              <p:nvPr/>
            </p:nvSpPr>
            <p:spPr>
              <a:xfrm>
                <a:off x="1962200" y="2503438"/>
                <a:ext cx="931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968" extrusionOk="0">
                    <a:moveTo>
                      <a:pt x="461" y="1"/>
                    </a:moveTo>
                    <a:cubicBezTo>
                      <a:pt x="210" y="1"/>
                      <a:pt x="0" y="210"/>
                      <a:pt x="0" y="461"/>
                    </a:cubicBezTo>
                    <a:lnTo>
                      <a:pt x="0" y="1528"/>
                    </a:lnTo>
                    <a:cubicBezTo>
                      <a:pt x="0" y="1758"/>
                      <a:pt x="210" y="1967"/>
                      <a:pt x="461" y="1967"/>
                    </a:cubicBezTo>
                    <a:lnTo>
                      <a:pt x="3264" y="1967"/>
                    </a:lnTo>
                    <a:cubicBezTo>
                      <a:pt x="3516" y="1967"/>
                      <a:pt x="3725" y="1758"/>
                      <a:pt x="3725" y="1528"/>
                    </a:cubicBezTo>
                    <a:lnTo>
                      <a:pt x="3725" y="461"/>
                    </a:lnTo>
                    <a:cubicBezTo>
                      <a:pt x="3725" y="210"/>
                      <a:pt x="3516" y="1"/>
                      <a:pt x="3264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16"/>
              <p:cNvSpPr/>
              <p:nvPr/>
            </p:nvSpPr>
            <p:spPr>
              <a:xfrm>
                <a:off x="1676075" y="2503438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16"/>
              <p:cNvSpPr/>
              <p:nvPr/>
            </p:nvSpPr>
            <p:spPr>
              <a:xfrm>
                <a:off x="1676075" y="2537438"/>
                <a:ext cx="2484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3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16"/>
              <p:cNvSpPr/>
              <p:nvPr/>
            </p:nvSpPr>
            <p:spPr>
              <a:xfrm>
                <a:off x="1676075" y="2571963"/>
                <a:ext cx="2484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692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9939" y="691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16"/>
              <p:cNvSpPr/>
              <p:nvPr/>
            </p:nvSpPr>
            <p:spPr>
              <a:xfrm>
                <a:off x="1676075" y="2605963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16"/>
              <p:cNvSpPr/>
              <p:nvPr/>
            </p:nvSpPr>
            <p:spPr>
              <a:xfrm>
                <a:off x="1590275" y="2151388"/>
                <a:ext cx="4216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6866" h="2742" extrusionOk="0">
                    <a:moveTo>
                      <a:pt x="440" y="1"/>
                    </a:moveTo>
                    <a:cubicBezTo>
                      <a:pt x="189" y="1"/>
                      <a:pt x="1" y="210"/>
                      <a:pt x="1" y="461"/>
                    </a:cubicBezTo>
                    <a:lnTo>
                      <a:pt x="1" y="2282"/>
                    </a:lnTo>
                    <a:cubicBezTo>
                      <a:pt x="1" y="2533"/>
                      <a:pt x="189" y="2742"/>
                      <a:pt x="440" y="2742"/>
                    </a:cubicBezTo>
                    <a:lnTo>
                      <a:pt x="16426" y="2742"/>
                    </a:lnTo>
                    <a:cubicBezTo>
                      <a:pt x="16677" y="2742"/>
                      <a:pt x="16865" y="2533"/>
                      <a:pt x="16865" y="2282"/>
                    </a:cubicBezTo>
                    <a:lnTo>
                      <a:pt x="16865" y="461"/>
                    </a:lnTo>
                    <a:cubicBezTo>
                      <a:pt x="16865" y="210"/>
                      <a:pt x="16677" y="1"/>
                      <a:pt x="16426" y="1"/>
                    </a:cubicBezTo>
                    <a:close/>
                  </a:path>
                </a:pathLst>
              </a:custGeom>
              <a:solidFill>
                <a:srgbClr val="BA878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16"/>
              <p:cNvSpPr/>
              <p:nvPr/>
            </p:nvSpPr>
            <p:spPr>
              <a:xfrm>
                <a:off x="1952775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72" y="1885"/>
                      <a:pt x="958" y="1885"/>
                    </a:cubicBezTo>
                    <a:cubicBezTo>
                      <a:pt x="1189" y="1885"/>
                      <a:pt x="1423" y="1800"/>
                      <a:pt x="1612" y="1612"/>
                    </a:cubicBezTo>
                    <a:cubicBezTo>
                      <a:pt x="2219" y="1005"/>
                      <a:pt x="1800" y="1"/>
                      <a:pt x="942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16"/>
              <p:cNvSpPr/>
              <p:nvPr/>
            </p:nvSpPr>
            <p:spPr>
              <a:xfrm>
                <a:off x="1899425" y="2160813"/>
                <a:ext cx="54950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62" y="1885"/>
                      <a:pt x="949" y="1885"/>
                    </a:cubicBezTo>
                    <a:cubicBezTo>
                      <a:pt x="1180" y="1885"/>
                      <a:pt x="1416" y="1800"/>
                      <a:pt x="1612" y="1612"/>
                    </a:cubicBezTo>
                    <a:cubicBezTo>
                      <a:pt x="2198" y="1005"/>
                      <a:pt x="1779" y="1"/>
                      <a:pt x="942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16"/>
              <p:cNvSpPr/>
              <p:nvPr/>
            </p:nvSpPr>
            <p:spPr>
              <a:xfrm>
                <a:off x="1593950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1276" y="1"/>
                    </a:moveTo>
                    <a:cubicBezTo>
                      <a:pt x="419" y="1"/>
                      <a:pt x="0" y="1005"/>
                      <a:pt x="607" y="1612"/>
                    </a:cubicBezTo>
                    <a:cubicBezTo>
                      <a:pt x="796" y="1800"/>
                      <a:pt x="1030" y="1885"/>
                      <a:pt x="1260" y="1885"/>
                    </a:cubicBezTo>
                    <a:cubicBezTo>
                      <a:pt x="1747" y="1885"/>
                      <a:pt x="2218" y="1510"/>
                      <a:pt x="2218" y="942"/>
                    </a:cubicBezTo>
                    <a:cubicBezTo>
                      <a:pt x="2218" y="419"/>
                      <a:pt x="1800" y="1"/>
                      <a:pt x="1276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16"/>
              <p:cNvSpPr/>
              <p:nvPr/>
            </p:nvSpPr>
            <p:spPr>
              <a:xfrm>
                <a:off x="1647300" y="2160788"/>
                <a:ext cx="5547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96" extrusionOk="0">
                    <a:moveTo>
                      <a:pt x="1313" y="1"/>
                    </a:moveTo>
                    <a:cubicBezTo>
                      <a:pt x="1301" y="1"/>
                      <a:pt x="1289" y="1"/>
                      <a:pt x="1277" y="2"/>
                    </a:cubicBezTo>
                    <a:cubicBezTo>
                      <a:pt x="440" y="2"/>
                      <a:pt x="0" y="1006"/>
                      <a:pt x="607" y="1613"/>
                    </a:cubicBezTo>
                    <a:cubicBezTo>
                      <a:pt x="803" y="1808"/>
                      <a:pt x="1039" y="1895"/>
                      <a:pt x="1271" y="1895"/>
                    </a:cubicBezTo>
                    <a:cubicBezTo>
                      <a:pt x="1757" y="1895"/>
                      <a:pt x="2218" y="1510"/>
                      <a:pt x="2218" y="943"/>
                    </a:cubicBezTo>
                    <a:cubicBezTo>
                      <a:pt x="2218" y="432"/>
                      <a:pt x="1819" y="1"/>
                      <a:pt x="1313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16"/>
              <p:cNvSpPr/>
              <p:nvPr/>
            </p:nvSpPr>
            <p:spPr>
              <a:xfrm>
                <a:off x="1718425" y="2160813"/>
                <a:ext cx="16532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1884" extrusionOk="0">
                    <a:moveTo>
                      <a:pt x="1" y="1"/>
                    </a:moveTo>
                    <a:lnTo>
                      <a:pt x="1" y="1884"/>
                    </a:lnTo>
                    <a:lnTo>
                      <a:pt x="6613" y="1884"/>
                    </a:lnTo>
                    <a:lnTo>
                      <a:pt x="6613" y="1"/>
                    </a:lnTo>
                    <a:close/>
                  </a:path>
                </a:pathLst>
              </a:custGeom>
              <a:solidFill>
                <a:srgbClr val="7A412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54" name="Google Shape;3154;p16"/>
            <p:cNvSpPr/>
            <p:nvPr/>
          </p:nvSpPr>
          <p:spPr>
            <a:xfrm>
              <a:off x="1531163" y="2688613"/>
              <a:ext cx="92600" cy="97325"/>
            </a:xfrm>
            <a:custGeom>
              <a:avLst/>
              <a:gdLst/>
              <a:ahLst/>
              <a:cxnLst/>
              <a:rect l="l" t="t" r="r" b="b"/>
              <a:pathLst>
                <a:path w="3704" h="3893" extrusionOk="0">
                  <a:moveTo>
                    <a:pt x="440" y="1"/>
                  </a:moveTo>
                  <a:cubicBezTo>
                    <a:pt x="189" y="1"/>
                    <a:pt x="0" y="210"/>
                    <a:pt x="0" y="440"/>
                  </a:cubicBezTo>
                  <a:lnTo>
                    <a:pt x="0" y="3432"/>
                  </a:lnTo>
                  <a:cubicBezTo>
                    <a:pt x="0" y="3683"/>
                    <a:pt x="189" y="3892"/>
                    <a:pt x="440" y="3892"/>
                  </a:cubicBezTo>
                  <a:lnTo>
                    <a:pt x="3243" y="3892"/>
                  </a:lnTo>
                  <a:cubicBezTo>
                    <a:pt x="3495" y="3892"/>
                    <a:pt x="3704" y="3683"/>
                    <a:pt x="3704" y="3432"/>
                  </a:cubicBezTo>
                  <a:lnTo>
                    <a:pt x="3704" y="440"/>
                  </a:lnTo>
                  <a:cubicBezTo>
                    <a:pt x="3704" y="210"/>
                    <a:pt x="3495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6"/>
            <p:cNvSpPr/>
            <p:nvPr/>
          </p:nvSpPr>
          <p:spPr>
            <a:xfrm>
              <a:off x="1973163" y="2688613"/>
              <a:ext cx="93150" cy="97325"/>
            </a:xfrm>
            <a:custGeom>
              <a:avLst/>
              <a:gdLst/>
              <a:ahLst/>
              <a:cxnLst/>
              <a:rect l="l" t="t" r="r" b="b"/>
              <a:pathLst>
                <a:path w="3726" h="3893" extrusionOk="0">
                  <a:moveTo>
                    <a:pt x="461" y="1"/>
                  </a:moveTo>
                  <a:cubicBezTo>
                    <a:pt x="210" y="1"/>
                    <a:pt x="1" y="210"/>
                    <a:pt x="1" y="440"/>
                  </a:cubicBezTo>
                  <a:lnTo>
                    <a:pt x="1" y="3432"/>
                  </a:lnTo>
                  <a:cubicBezTo>
                    <a:pt x="1" y="3683"/>
                    <a:pt x="210" y="3892"/>
                    <a:pt x="461" y="3892"/>
                  </a:cubicBezTo>
                  <a:lnTo>
                    <a:pt x="3265" y="3892"/>
                  </a:lnTo>
                  <a:cubicBezTo>
                    <a:pt x="3516" y="3892"/>
                    <a:pt x="3725" y="3683"/>
                    <a:pt x="3725" y="3432"/>
                  </a:cubicBezTo>
                  <a:lnTo>
                    <a:pt x="3725" y="440"/>
                  </a:lnTo>
                  <a:cubicBezTo>
                    <a:pt x="3725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6"/>
            <p:cNvSpPr/>
            <p:nvPr/>
          </p:nvSpPr>
          <p:spPr>
            <a:xfrm>
              <a:off x="1446938" y="2281138"/>
              <a:ext cx="708300" cy="16750"/>
            </a:xfrm>
            <a:custGeom>
              <a:avLst/>
              <a:gdLst/>
              <a:ahLst/>
              <a:cxnLst/>
              <a:rect l="l" t="t" r="r" b="b"/>
              <a:pathLst>
                <a:path w="28332" h="670" extrusionOk="0">
                  <a:moveTo>
                    <a:pt x="1" y="0"/>
                  </a:moveTo>
                  <a:lnTo>
                    <a:pt x="1" y="670"/>
                  </a:lnTo>
                  <a:lnTo>
                    <a:pt x="28331" y="670"/>
                  </a:lnTo>
                  <a:lnTo>
                    <a:pt x="2833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6"/>
            <p:cNvSpPr/>
            <p:nvPr/>
          </p:nvSpPr>
          <p:spPr>
            <a:xfrm>
              <a:off x="1481997" y="2103290"/>
              <a:ext cx="638725" cy="618600"/>
            </a:xfrm>
            <a:custGeom>
              <a:avLst/>
              <a:gdLst/>
              <a:ahLst/>
              <a:cxnLst/>
              <a:rect l="l" t="t" r="r" b="b"/>
              <a:pathLst>
                <a:path w="25549" h="24744" extrusionOk="0">
                  <a:moveTo>
                    <a:pt x="8119" y="0"/>
                  </a:moveTo>
                  <a:cubicBezTo>
                    <a:pt x="3641" y="0"/>
                    <a:pt x="0" y="1339"/>
                    <a:pt x="0" y="5838"/>
                  </a:cubicBezTo>
                  <a:lnTo>
                    <a:pt x="0" y="22095"/>
                  </a:lnTo>
                  <a:cubicBezTo>
                    <a:pt x="0" y="24178"/>
                    <a:pt x="788" y="24735"/>
                    <a:pt x="2082" y="24735"/>
                  </a:cubicBezTo>
                  <a:cubicBezTo>
                    <a:pt x="3569" y="24735"/>
                    <a:pt x="5724" y="23999"/>
                    <a:pt x="8119" y="23999"/>
                  </a:cubicBezTo>
                  <a:lnTo>
                    <a:pt x="17409" y="23999"/>
                  </a:lnTo>
                  <a:cubicBezTo>
                    <a:pt x="19807" y="23999"/>
                    <a:pt x="21972" y="24744"/>
                    <a:pt x="23464" y="24744"/>
                  </a:cubicBezTo>
                  <a:cubicBezTo>
                    <a:pt x="24759" y="24744"/>
                    <a:pt x="25548" y="24184"/>
                    <a:pt x="25548" y="22095"/>
                  </a:cubicBezTo>
                  <a:lnTo>
                    <a:pt x="25548" y="5838"/>
                  </a:lnTo>
                  <a:cubicBezTo>
                    <a:pt x="25548" y="1339"/>
                    <a:pt x="21887" y="0"/>
                    <a:pt x="17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6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6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6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6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6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6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6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6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6"/>
            <p:cNvSpPr/>
            <p:nvPr/>
          </p:nvSpPr>
          <p:spPr>
            <a:xfrm>
              <a:off x="1531688" y="2435438"/>
              <a:ext cx="538800" cy="256350"/>
            </a:xfrm>
            <a:custGeom>
              <a:avLst/>
              <a:gdLst/>
              <a:ahLst/>
              <a:cxnLst/>
              <a:rect l="l" t="t" r="r" b="b"/>
              <a:pathLst>
                <a:path w="21552" h="10254" extrusionOk="0">
                  <a:moveTo>
                    <a:pt x="230" y="1"/>
                  </a:moveTo>
                  <a:cubicBezTo>
                    <a:pt x="105" y="1"/>
                    <a:pt x="0" y="105"/>
                    <a:pt x="0" y="231"/>
                  </a:cubicBezTo>
                  <a:lnTo>
                    <a:pt x="0" y="10023"/>
                  </a:lnTo>
                  <a:cubicBezTo>
                    <a:pt x="0" y="10148"/>
                    <a:pt x="105" y="10253"/>
                    <a:pt x="230" y="10253"/>
                  </a:cubicBezTo>
                  <a:lnTo>
                    <a:pt x="21321" y="10253"/>
                  </a:lnTo>
                  <a:cubicBezTo>
                    <a:pt x="21447" y="10253"/>
                    <a:pt x="21552" y="10148"/>
                    <a:pt x="21552" y="10023"/>
                  </a:cubicBezTo>
                  <a:lnTo>
                    <a:pt x="21552" y="231"/>
                  </a:lnTo>
                  <a:cubicBezTo>
                    <a:pt x="21552" y="105"/>
                    <a:pt x="21447" y="1"/>
                    <a:pt x="21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6"/>
            <p:cNvSpPr/>
            <p:nvPr/>
          </p:nvSpPr>
          <p:spPr>
            <a:xfrm>
              <a:off x="1525938" y="2429688"/>
              <a:ext cx="550300" cy="267850"/>
            </a:xfrm>
            <a:custGeom>
              <a:avLst/>
              <a:gdLst/>
              <a:ahLst/>
              <a:cxnLst/>
              <a:rect l="l" t="t" r="r" b="b"/>
              <a:pathLst>
                <a:path w="22012" h="10714" extrusionOk="0">
                  <a:moveTo>
                    <a:pt x="21572" y="461"/>
                  </a:moveTo>
                  <a:lnTo>
                    <a:pt x="21572" y="10253"/>
                  </a:lnTo>
                  <a:lnTo>
                    <a:pt x="460" y="10253"/>
                  </a:lnTo>
                  <a:lnTo>
                    <a:pt x="460" y="461"/>
                  </a:lnTo>
                  <a:close/>
                  <a:moveTo>
                    <a:pt x="460" y="0"/>
                  </a:moveTo>
                  <a:cubicBezTo>
                    <a:pt x="209" y="0"/>
                    <a:pt x="0" y="210"/>
                    <a:pt x="0" y="461"/>
                  </a:cubicBezTo>
                  <a:lnTo>
                    <a:pt x="0" y="10253"/>
                  </a:lnTo>
                  <a:cubicBezTo>
                    <a:pt x="0" y="10504"/>
                    <a:pt x="209" y="10713"/>
                    <a:pt x="460" y="10713"/>
                  </a:cubicBezTo>
                  <a:lnTo>
                    <a:pt x="21572" y="10713"/>
                  </a:lnTo>
                  <a:cubicBezTo>
                    <a:pt x="21802" y="10713"/>
                    <a:pt x="22012" y="10504"/>
                    <a:pt x="22012" y="10253"/>
                  </a:cubicBezTo>
                  <a:lnTo>
                    <a:pt x="22012" y="461"/>
                  </a:lnTo>
                  <a:cubicBezTo>
                    <a:pt x="22012" y="210"/>
                    <a:pt x="21802" y="0"/>
                    <a:pt x="2157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6"/>
            <p:cNvSpPr/>
            <p:nvPr/>
          </p:nvSpPr>
          <p:spPr>
            <a:xfrm>
              <a:off x="1461063" y="2650438"/>
              <a:ext cx="680575" cy="76375"/>
            </a:xfrm>
            <a:custGeom>
              <a:avLst/>
              <a:gdLst/>
              <a:ahLst/>
              <a:cxnLst/>
              <a:rect l="l" t="t" r="r" b="b"/>
              <a:pathLst>
                <a:path w="27223" h="3055" extrusionOk="0">
                  <a:moveTo>
                    <a:pt x="440" y="0"/>
                  </a:moveTo>
                  <a:cubicBezTo>
                    <a:pt x="189" y="0"/>
                    <a:pt x="1" y="209"/>
                    <a:pt x="1" y="460"/>
                  </a:cubicBezTo>
                  <a:lnTo>
                    <a:pt x="1" y="2595"/>
                  </a:lnTo>
                  <a:cubicBezTo>
                    <a:pt x="1" y="2846"/>
                    <a:pt x="189" y="3055"/>
                    <a:pt x="440" y="3055"/>
                  </a:cubicBezTo>
                  <a:lnTo>
                    <a:pt x="26762" y="3055"/>
                  </a:lnTo>
                  <a:cubicBezTo>
                    <a:pt x="27013" y="3055"/>
                    <a:pt x="27222" y="2846"/>
                    <a:pt x="27222" y="2595"/>
                  </a:cubicBezTo>
                  <a:lnTo>
                    <a:pt x="27222" y="460"/>
                  </a:lnTo>
                  <a:cubicBezTo>
                    <a:pt x="27222" y="209"/>
                    <a:pt x="27013" y="0"/>
                    <a:pt x="26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6"/>
            <p:cNvSpPr/>
            <p:nvPr/>
          </p:nvSpPr>
          <p:spPr>
            <a:xfrm>
              <a:off x="1427588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98" y="1"/>
                    <a:pt x="0" y="377"/>
                    <a:pt x="0" y="859"/>
                  </a:cubicBezTo>
                  <a:lnTo>
                    <a:pt x="0" y="3474"/>
                  </a:lnTo>
                  <a:cubicBezTo>
                    <a:pt x="0" y="3934"/>
                    <a:pt x="398" y="4311"/>
                    <a:pt x="858" y="4311"/>
                  </a:cubicBezTo>
                  <a:cubicBezTo>
                    <a:pt x="1340" y="4311"/>
                    <a:pt x="1716" y="3934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40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6"/>
            <p:cNvSpPr/>
            <p:nvPr/>
          </p:nvSpPr>
          <p:spPr>
            <a:xfrm>
              <a:off x="2131663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77" y="1"/>
                    <a:pt x="1" y="377"/>
                    <a:pt x="1" y="859"/>
                  </a:cubicBezTo>
                  <a:lnTo>
                    <a:pt x="1" y="3474"/>
                  </a:lnTo>
                  <a:cubicBezTo>
                    <a:pt x="1" y="3923"/>
                    <a:pt x="358" y="4312"/>
                    <a:pt x="822" y="4312"/>
                  </a:cubicBezTo>
                  <a:cubicBezTo>
                    <a:pt x="834" y="4312"/>
                    <a:pt x="846" y="4312"/>
                    <a:pt x="858" y="4311"/>
                  </a:cubicBezTo>
                  <a:cubicBezTo>
                    <a:pt x="870" y="4312"/>
                    <a:pt x="882" y="4312"/>
                    <a:pt x="893" y="4312"/>
                  </a:cubicBezTo>
                  <a:cubicBezTo>
                    <a:pt x="1339" y="4312"/>
                    <a:pt x="1716" y="3923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19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6"/>
            <p:cNvSpPr/>
            <p:nvPr/>
          </p:nvSpPr>
          <p:spPr>
            <a:xfrm>
              <a:off x="1549463" y="2503438"/>
              <a:ext cx="92625" cy="49200"/>
            </a:xfrm>
            <a:custGeom>
              <a:avLst/>
              <a:gdLst/>
              <a:ahLst/>
              <a:cxnLst/>
              <a:rect l="l" t="t" r="r" b="b"/>
              <a:pathLst>
                <a:path w="3705" h="1968" extrusionOk="0">
                  <a:moveTo>
                    <a:pt x="440" y="1"/>
                  </a:moveTo>
                  <a:cubicBezTo>
                    <a:pt x="210" y="1"/>
                    <a:pt x="1" y="210"/>
                    <a:pt x="1" y="461"/>
                  </a:cubicBezTo>
                  <a:lnTo>
                    <a:pt x="1" y="1528"/>
                  </a:lnTo>
                  <a:cubicBezTo>
                    <a:pt x="1" y="1758"/>
                    <a:pt x="210" y="1967"/>
                    <a:pt x="440" y="1967"/>
                  </a:cubicBezTo>
                  <a:lnTo>
                    <a:pt x="3265" y="1967"/>
                  </a:lnTo>
                  <a:cubicBezTo>
                    <a:pt x="3516" y="1967"/>
                    <a:pt x="3704" y="1758"/>
                    <a:pt x="3704" y="1528"/>
                  </a:cubicBezTo>
                  <a:lnTo>
                    <a:pt x="3704" y="461"/>
                  </a:lnTo>
                  <a:cubicBezTo>
                    <a:pt x="3704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6"/>
            <p:cNvSpPr/>
            <p:nvPr/>
          </p:nvSpPr>
          <p:spPr>
            <a:xfrm>
              <a:off x="1962188" y="2503438"/>
              <a:ext cx="93125" cy="49200"/>
            </a:xfrm>
            <a:custGeom>
              <a:avLst/>
              <a:gdLst/>
              <a:ahLst/>
              <a:cxnLst/>
              <a:rect l="l" t="t" r="r" b="b"/>
              <a:pathLst>
                <a:path w="3725" h="1968" extrusionOk="0">
                  <a:moveTo>
                    <a:pt x="461" y="1"/>
                  </a:moveTo>
                  <a:cubicBezTo>
                    <a:pt x="210" y="1"/>
                    <a:pt x="0" y="210"/>
                    <a:pt x="0" y="461"/>
                  </a:cubicBezTo>
                  <a:lnTo>
                    <a:pt x="0" y="1528"/>
                  </a:lnTo>
                  <a:cubicBezTo>
                    <a:pt x="0" y="1758"/>
                    <a:pt x="210" y="1967"/>
                    <a:pt x="461" y="1967"/>
                  </a:cubicBezTo>
                  <a:lnTo>
                    <a:pt x="3264" y="1967"/>
                  </a:lnTo>
                  <a:cubicBezTo>
                    <a:pt x="3516" y="1967"/>
                    <a:pt x="3725" y="1758"/>
                    <a:pt x="3725" y="1528"/>
                  </a:cubicBezTo>
                  <a:lnTo>
                    <a:pt x="3725" y="461"/>
                  </a:lnTo>
                  <a:cubicBezTo>
                    <a:pt x="3725" y="210"/>
                    <a:pt x="3516" y="1"/>
                    <a:pt x="3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6"/>
            <p:cNvSpPr/>
            <p:nvPr/>
          </p:nvSpPr>
          <p:spPr>
            <a:xfrm>
              <a:off x="1676063" y="2503438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6"/>
            <p:cNvSpPr/>
            <p:nvPr/>
          </p:nvSpPr>
          <p:spPr>
            <a:xfrm>
              <a:off x="1676063" y="2537438"/>
              <a:ext cx="248475" cy="17825"/>
            </a:xfrm>
            <a:custGeom>
              <a:avLst/>
              <a:gdLst/>
              <a:ahLst/>
              <a:cxnLst/>
              <a:rect l="l" t="t" r="r" b="b"/>
              <a:pathLst>
                <a:path w="9939" h="713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6"/>
            <p:cNvSpPr/>
            <p:nvPr/>
          </p:nvSpPr>
          <p:spPr>
            <a:xfrm>
              <a:off x="1676063" y="2571963"/>
              <a:ext cx="248475" cy="17300"/>
            </a:xfrm>
            <a:custGeom>
              <a:avLst/>
              <a:gdLst/>
              <a:ahLst/>
              <a:cxnLst/>
              <a:rect l="l" t="t" r="r" b="b"/>
              <a:pathLst>
                <a:path w="9939" h="692" extrusionOk="0">
                  <a:moveTo>
                    <a:pt x="0" y="1"/>
                  </a:moveTo>
                  <a:lnTo>
                    <a:pt x="0" y="691"/>
                  </a:lnTo>
                  <a:lnTo>
                    <a:pt x="9939" y="691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6"/>
            <p:cNvSpPr/>
            <p:nvPr/>
          </p:nvSpPr>
          <p:spPr>
            <a:xfrm>
              <a:off x="1676063" y="2605963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6"/>
            <p:cNvSpPr/>
            <p:nvPr/>
          </p:nvSpPr>
          <p:spPr>
            <a:xfrm>
              <a:off x="1590263" y="2151388"/>
              <a:ext cx="421650" cy="68550"/>
            </a:xfrm>
            <a:custGeom>
              <a:avLst/>
              <a:gdLst/>
              <a:ahLst/>
              <a:cxnLst/>
              <a:rect l="l" t="t" r="r" b="b"/>
              <a:pathLst>
                <a:path w="16866" h="2742" extrusionOk="0">
                  <a:moveTo>
                    <a:pt x="440" y="1"/>
                  </a:moveTo>
                  <a:cubicBezTo>
                    <a:pt x="189" y="1"/>
                    <a:pt x="1" y="210"/>
                    <a:pt x="1" y="461"/>
                  </a:cubicBezTo>
                  <a:lnTo>
                    <a:pt x="1" y="2282"/>
                  </a:lnTo>
                  <a:cubicBezTo>
                    <a:pt x="1" y="2533"/>
                    <a:pt x="189" y="2742"/>
                    <a:pt x="440" y="2742"/>
                  </a:cubicBezTo>
                  <a:lnTo>
                    <a:pt x="16426" y="2742"/>
                  </a:lnTo>
                  <a:cubicBezTo>
                    <a:pt x="16677" y="2742"/>
                    <a:pt x="16865" y="2533"/>
                    <a:pt x="16865" y="2282"/>
                  </a:cubicBezTo>
                  <a:lnTo>
                    <a:pt x="16865" y="461"/>
                  </a:lnTo>
                  <a:cubicBezTo>
                    <a:pt x="16865" y="210"/>
                    <a:pt x="16677" y="1"/>
                    <a:pt x="1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6"/>
            <p:cNvSpPr/>
            <p:nvPr/>
          </p:nvSpPr>
          <p:spPr>
            <a:xfrm>
              <a:off x="1952763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72" y="1885"/>
                    <a:pt x="958" y="1885"/>
                  </a:cubicBezTo>
                  <a:cubicBezTo>
                    <a:pt x="1189" y="1885"/>
                    <a:pt x="1423" y="1800"/>
                    <a:pt x="1612" y="1612"/>
                  </a:cubicBezTo>
                  <a:cubicBezTo>
                    <a:pt x="2219" y="1005"/>
                    <a:pt x="1800" y="1"/>
                    <a:pt x="9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6"/>
            <p:cNvSpPr/>
            <p:nvPr/>
          </p:nvSpPr>
          <p:spPr>
            <a:xfrm>
              <a:off x="1899413" y="2160813"/>
              <a:ext cx="54950" cy="47125"/>
            </a:xfrm>
            <a:custGeom>
              <a:avLst/>
              <a:gdLst/>
              <a:ahLst/>
              <a:cxnLst/>
              <a:rect l="l" t="t" r="r" b="b"/>
              <a:pathLst>
                <a:path w="2198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62" y="1885"/>
                    <a:pt x="949" y="1885"/>
                  </a:cubicBezTo>
                  <a:cubicBezTo>
                    <a:pt x="1180" y="1885"/>
                    <a:pt x="1416" y="1800"/>
                    <a:pt x="1612" y="1612"/>
                  </a:cubicBezTo>
                  <a:cubicBezTo>
                    <a:pt x="2198" y="1005"/>
                    <a:pt x="1779" y="1"/>
                    <a:pt x="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6"/>
            <p:cNvSpPr/>
            <p:nvPr/>
          </p:nvSpPr>
          <p:spPr>
            <a:xfrm>
              <a:off x="1593938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1276" y="1"/>
                  </a:moveTo>
                  <a:cubicBezTo>
                    <a:pt x="419" y="1"/>
                    <a:pt x="0" y="1005"/>
                    <a:pt x="607" y="1612"/>
                  </a:cubicBezTo>
                  <a:cubicBezTo>
                    <a:pt x="796" y="1800"/>
                    <a:pt x="1030" y="1885"/>
                    <a:pt x="1260" y="1885"/>
                  </a:cubicBezTo>
                  <a:cubicBezTo>
                    <a:pt x="1747" y="1885"/>
                    <a:pt x="2218" y="1510"/>
                    <a:pt x="2218" y="942"/>
                  </a:cubicBezTo>
                  <a:cubicBezTo>
                    <a:pt x="2218" y="419"/>
                    <a:pt x="1800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6"/>
            <p:cNvSpPr/>
            <p:nvPr/>
          </p:nvSpPr>
          <p:spPr>
            <a:xfrm>
              <a:off x="1647288" y="2160788"/>
              <a:ext cx="55475" cy="47400"/>
            </a:xfrm>
            <a:custGeom>
              <a:avLst/>
              <a:gdLst/>
              <a:ahLst/>
              <a:cxnLst/>
              <a:rect l="l" t="t" r="r" b="b"/>
              <a:pathLst>
                <a:path w="2219" h="1896" extrusionOk="0">
                  <a:moveTo>
                    <a:pt x="1313" y="1"/>
                  </a:moveTo>
                  <a:cubicBezTo>
                    <a:pt x="1301" y="1"/>
                    <a:pt x="1289" y="1"/>
                    <a:pt x="1277" y="2"/>
                  </a:cubicBezTo>
                  <a:cubicBezTo>
                    <a:pt x="440" y="2"/>
                    <a:pt x="0" y="1006"/>
                    <a:pt x="607" y="1613"/>
                  </a:cubicBezTo>
                  <a:cubicBezTo>
                    <a:pt x="803" y="1808"/>
                    <a:pt x="1039" y="1895"/>
                    <a:pt x="1271" y="1895"/>
                  </a:cubicBezTo>
                  <a:cubicBezTo>
                    <a:pt x="1757" y="1895"/>
                    <a:pt x="2218" y="1510"/>
                    <a:pt x="2218" y="943"/>
                  </a:cubicBezTo>
                  <a:cubicBezTo>
                    <a:pt x="2218" y="432"/>
                    <a:pt x="1819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6"/>
            <p:cNvSpPr/>
            <p:nvPr/>
          </p:nvSpPr>
          <p:spPr>
            <a:xfrm>
              <a:off x="1718413" y="2160813"/>
              <a:ext cx="165325" cy="47100"/>
            </a:xfrm>
            <a:custGeom>
              <a:avLst/>
              <a:gdLst/>
              <a:ahLst/>
              <a:cxnLst/>
              <a:rect l="l" t="t" r="r" b="b"/>
              <a:pathLst>
                <a:path w="6613" h="1884" extrusionOk="0">
                  <a:moveTo>
                    <a:pt x="1" y="1"/>
                  </a:moveTo>
                  <a:lnTo>
                    <a:pt x="1" y="1884"/>
                  </a:lnTo>
                  <a:lnTo>
                    <a:pt x="6613" y="1884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rgbClr val="7A4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6">
  <p:cSld name="TITLE_ONLY_1_1_1_1_1_1"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7" name="Google Shape;3407;p19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3408" name="Google Shape;3408;p19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9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0" name="Google Shape;3410;p19"/>
          <p:cNvSpPr txBox="1">
            <a:spLocks noGrp="1"/>
          </p:cNvSpPr>
          <p:nvPr>
            <p:ph type="title"/>
          </p:nvPr>
        </p:nvSpPr>
        <p:spPr>
          <a:xfrm>
            <a:off x="481425" y="290325"/>
            <a:ext cx="59751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3411" name="Google Shape;3411;p19"/>
          <p:cNvGrpSpPr/>
          <p:nvPr/>
        </p:nvGrpSpPr>
        <p:grpSpPr>
          <a:xfrm rot="-771855">
            <a:off x="412700" y="4189029"/>
            <a:ext cx="643767" cy="672838"/>
            <a:chOff x="3586913" y="4050713"/>
            <a:chExt cx="498538" cy="521050"/>
          </a:xfrm>
        </p:grpSpPr>
        <p:sp>
          <p:nvSpPr>
            <p:cNvPr id="3412" name="Google Shape;3412;p19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9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9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9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9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9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9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9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9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9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9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9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9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9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6" name="Google Shape;3426;p19"/>
          <p:cNvGrpSpPr/>
          <p:nvPr/>
        </p:nvGrpSpPr>
        <p:grpSpPr>
          <a:xfrm rot="-955213">
            <a:off x="-115914" y="1389814"/>
            <a:ext cx="835414" cy="1055356"/>
            <a:chOff x="2884913" y="4249000"/>
            <a:chExt cx="431063" cy="544550"/>
          </a:xfrm>
        </p:grpSpPr>
        <p:sp>
          <p:nvSpPr>
            <p:cNvPr id="3427" name="Google Shape;3427;p19"/>
            <p:cNvSpPr/>
            <p:nvPr/>
          </p:nvSpPr>
          <p:spPr>
            <a:xfrm>
              <a:off x="2884925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9"/>
            <p:cNvSpPr/>
            <p:nvPr/>
          </p:nvSpPr>
          <p:spPr>
            <a:xfrm>
              <a:off x="2922575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9"/>
            <p:cNvSpPr/>
            <p:nvPr/>
          </p:nvSpPr>
          <p:spPr>
            <a:xfrm>
              <a:off x="2922575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9"/>
            <p:cNvSpPr/>
            <p:nvPr/>
          </p:nvSpPr>
          <p:spPr>
            <a:xfrm>
              <a:off x="2922575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9"/>
            <p:cNvSpPr/>
            <p:nvPr/>
          </p:nvSpPr>
          <p:spPr>
            <a:xfrm>
              <a:off x="2922575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9"/>
            <p:cNvSpPr/>
            <p:nvPr/>
          </p:nvSpPr>
          <p:spPr>
            <a:xfrm>
              <a:off x="2922575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9"/>
            <p:cNvSpPr/>
            <p:nvPr/>
          </p:nvSpPr>
          <p:spPr>
            <a:xfrm>
              <a:off x="2922575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9"/>
            <p:cNvSpPr/>
            <p:nvPr/>
          </p:nvSpPr>
          <p:spPr>
            <a:xfrm>
              <a:off x="2922575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9"/>
            <p:cNvSpPr/>
            <p:nvPr/>
          </p:nvSpPr>
          <p:spPr>
            <a:xfrm>
              <a:off x="2922575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9"/>
            <p:cNvSpPr/>
            <p:nvPr/>
          </p:nvSpPr>
          <p:spPr>
            <a:xfrm>
              <a:off x="2922575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9"/>
            <p:cNvSpPr/>
            <p:nvPr/>
          </p:nvSpPr>
          <p:spPr>
            <a:xfrm>
              <a:off x="2922575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9"/>
            <p:cNvSpPr/>
            <p:nvPr/>
          </p:nvSpPr>
          <p:spPr>
            <a:xfrm>
              <a:off x="2922575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9"/>
            <p:cNvSpPr/>
            <p:nvPr/>
          </p:nvSpPr>
          <p:spPr>
            <a:xfrm>
              <a:off x="2922575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9"/>
            <p:cNvSpPr/>
            <p:nvPr/>
          </p:nvSpPr>
          <p:spPr>
            <a:xfrm>
              <a:off x="2922575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9"/>
            <p:cNvSpPr/>
            <p:nvPr/>
          </p:nvSpPr>
          <p:spPr>
            <a:xfrm>
              <a:off x="2922575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9"/>
            <p:cNvSpPr/>
            <p:nvPr/>
          </p:nvSpPr>
          <p:spPr>
            <a:xfrm>
              <a:off x="2922575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9"/>
            <p:cNvSpPr/>
            <p:nvPr/>
          </p:nvSpPr>
          <p:spPr>
            <a:xfrm>
              <a:off x="2922575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9"/>
            <p:cNvSpPr/>
            <p:nvPr/>
          </p:nvSpPr>
          <p:spPr>
            <a:xfrm>
              <a:off x="2922575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9"/>
            <p:cNvSpPr/>
            <p:nvPr/>
          </p:nvSpPr>
          <p:spPr>
            <a:xfrm>
              <a:off x="2922575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9"/>
            <p:cNvSpPr/>
            <p:nvPr/>
          </p:nvSpPr>
          <p:spPr>
            <a:xfrm>
              <a:off x="3258400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9"/>
            <p:cNvSpPr/>
            <p:nvPr/>
          </p:nvSpPr>
          <p:spPr>
            <a:xfrm>
              <a:off x="3260500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9"/>
            <p:cNvSpPr/>
            <p:nvPr/>
          </p:nvSpPr>
          <p:spPr>
            <a:xfrm>
              <a:off x="3099375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9"/>
            <p:cNvSpPr/>
            <p:nvPr/>
          </p:nvSpPr>
          <p:spPr>
            <a:xfrm>
              <a:off x="3110900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9"/>
            <p:cNvSpPr/>
            <p:nvPr/>
          </p:nvSpPr>
          <p:spPr>
            <a:xfrm>
              <a:off x="3122925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9"/>
            <p:cNvSpPr/>
            <p:nvPr/>
          </p:nvSpPr>
          <p:spPr>
            <a:xfrm>
              <a:off x="3256325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9"/>
            <p:cNvSpPr/>
            <p:nvPr/>
          </p:nvSpPr>
          <p:spPr>
            <a:xfrm>
              <a:off x="3267825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9"/>
            <p:cNvSpPr/>
            <p:nvPr/>
          </p:nvSpPr>
          <p:spPr>
            <a:xfrm>
              <a:off x="3098350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9"/>
            <p:cNvSpPr/>
            <p:nvPr/>
          </p:nvSpPr>
          <p:spPr>
            <a:xfrm>
              <a:off x="3098350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9"/>
            <p:cNvSpPr/>
            <p:nvPr/>
          </p:nvSpPr>
          <p:spPr>
            <a:xfrm>
              <a:off x="3289275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9"/>
            <p:cNvSpPr/>
            <p:nvPr/>
          </p:nvSpPr>
          <p:spPr>
            <a:xfrm>
              <a:off x="3278275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9"/>
            <p:cNvSpPr/>
            <p:nvPr/>
          </p:nvSpPr>
          <p:spPr>
            <a:xfrm>
              <a:off x="3116125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9"/>
            <p:cNvSpPr/>
            <p:nvPr/>
          </p:nvSpPr>
          <p:spPr>
            <a:xfrm>
              <a:off x="3122925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9"/>
            <p:cNvSpPr/>
            <p:nvPr/>
          </p:nvSpPr>
          <p:spPr>
            <a:xfrm>
              <a:off x="3275675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9"/>
            <p:cNvSpPr/>
            <p:nvPr/>
          </p:nvSpPr>
          <p:spPr>
            <a:xfrm>
              <a:off x="3287175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9"/>
            <p:cNvSpPr/>
            <p:nvPr/>
          </p:nvSpPr>
          <p:spPr>
            <a:xfrm>
              <a:off x="3098350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9"/>
            <p:cNvSpPr/>
            <p:nvPr/>
          </p:nvSpPr>
          <p:spPr>
            <a:xfrm>
              <a:off x="2884913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9"/>
            <p:cNvSpPr/>
            <p:nvPr/>
          </p:nvSpPr>
          <p:spPr>
            <a:xfrm>
              <a:off x="2922563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9"/>
            <p:cNvSpPr/>
            <p:nvPr/>
          </p:nvSpPr>
          <p:spPr>
            <a:xfrm>
              <a:off x="2922563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9"/>
            <p:cNvSpPr/>
            <p:nvPr/>
          </p:nvSpPr>
          <p:spPr>
            <a:xfrm>
              <a:off x="2922563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9"/>
            <p:cNvSpPr/>
            <p:nvPr/>
          </p:nvSpPr>
          <p:spPr>
            <a:xfrm>
              <a:off x="2922563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9"/>
            <p:cNvSpPr/>
            <p:nvPr/>
          </p:nvSpPr>
          <p:spPr>
            <a:xfrm>
              <a:off x="2922563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9"/>
            <p:cNvSpPr/>
            <p:nvPr/>
          </p:nvSpPr>
          <p:spPr>
            <a:xfrm>
              <a:off x="2922563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9"/>
            <p:cNvSpPr/>
            <p:nvPr/>
          </p:nvSpPr>
          <p:spPr>
            <a:xfrm>
              <a:off x="2922563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9"/>
            <p:cNvSpPr/>
            <p:nvPr/>
          </p:nvSpPr>
          <p:spPr>
            <a:xfrm>
              <a:off x="2922563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9"/>
            <p:cNvSpPr/>
            <p:nvPr/>
          </p:nvSpPr>
          <p:spPr>
            <a:xfrm>
              <a:off x="2922563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9"/>
            <p:cNvSpPr/>
            <p:nvPr/>
          </p:nvSpPr>
          <p:spPr>
            <a:xfrm>
              <a:off x="2922563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9"/>
            <p:cNvSpPr/>
            <p:nvPr/>
          </p:nvSpPr>
          <p:spPr>
            <a:xfrm>
              <a:off x="2922563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9"/>
            <p:cNvSpPr/>
            <p:nvPr/>
          </p:nvSpPr>
          <p:spPr>
            <a:xfrm>
              <a:off x="2922563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9"/>
            <p:cNvSpPr/>
            <p:nvPr/>
          </p:nvSpPr>
          <p:spPr>
            <a:xfrm>
              <a:off x="2922563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9"/>
            <p:cNvSpPr/>
            <p:nvPr/>
          </p:nvSpPr>
          <p:spPr>
            <a:xfrm>
              <a:off x="2922563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9"/>
            <p:cNvSpPr/>
            <p:nvPr/>
          </p:nvSpPr>
          <p:spPr>
            <a:xfrm>
              <a:off x="2922563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9"/>
            <p:cNvSpPr/>
            <p:nvPr/>
          </p:nvSpPr>
          <p:spPr>
            <a:xfrm>
              <a:off x="2922563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9"/>
            <p:cNvSpPr/>
            <p:nvPr/>
          </p:nvSpPr>
          <p:spPr>
            <a:xfrm>
              <a:off x="2922563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9"/>
            <p:cNvSpPr/>
            <p:nvPr/>
          </p:nvSpPr>
          <p:spPr>
            <a:xfrm>
              <a:off x="2922563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9"/>
            <p:cNvSpPr/>
            <p:nvPr/>
          </p:nvSpPr>
          <p:spPr>
            <a:xfrm>
              <a:off x="3258388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9"/>
            <p:cNvSpPr/>
            <p:nvPr/>
          </p:nvSpPr>
          <p:spPr>
            <a:xfrm>
              <a:off x="3260488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9"/>
            <p:cNvSpPr/>
            <p:nvPr/>
          </p:nvSpPr>
          <p:spPr>
            <a:xfrm>
              <a:off x="3099363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9"/>
            <p:cNvSpPr/>
            <p:nvPr/>
          </p:nvSpPr>
          <p:spPr>
            <a:xfrm>
              <a:off x="3110888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9"/>
            <p:cNvSpPr/>
            <p:nvPr/>
          </p:nvSpPr>
          <p:spPr>
            <a:xfrm>
              <a:off x="3122913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9"/>
            <p:cNvSpPr/>
            <p:nvPr/>
          </p:nvSpPr>
          <p:spPr>
            <a:xfrm>
              <a:off x="3256313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9"/>
            <p:cNvSpPr/>
            <p:nvPr/>
          </p:nvSpPr>
          <p:spPr>
            <a:xfrm>
              <a:off x="3267813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9"/>
            <p:cNvSpPr/>
            <p:nvPr/>
          </p:nvSpPr>
          <p:spPr>
            <a:xfrm>
              <a:off x="3098338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9"/>
            <p:cNvSpPr/>
            <p:nvPr/>
          </p:nvSpPr>
          <p:spPr>
            <a:xfrm>
              <a:off x="3289263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9"/>
            <p:cNvSpPr/>
            <p:nvPr/>
          </p:nvSpPr>
          <p:spPr>
            <a:xfrm>
              <a:off x="3278263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9"/>
            <p:cNvSpPr/>
            <p:nvPr/>
          </p:nvSpPr>
          <p:spPr>
            <a:xfrm>
              <a:off x="3116113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9"/>
            <p:cNvSpPr/>
            <p:nvPr/>
          </p:nvSpPr>
          <p:spPr>
            <a:xfrm>
              <a:off x="3122913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9"/>
            <p:cNvSpPr/>
            <p:nvPr/>
          </p:nvSpPr>
          <p:spPr>
            <a:xfrm>
              <a:off x="3275663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9"/>
            <p:cNvSpPr/>
            <p:nvPr/>
          </p:nvSpPr>
          <p:spPr>
            <a:xfrm>
              <a:off x="3287163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9"/>
            <p:cNvSpPr/>
            <p:nvPr/>
          </p:nvSpPr>
          <p:spPr>
            <a:xfrm>
              <a:off x="3098338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9"/>
            <p:cNvSpPr/>
            <p:nvPr/>
          </p:nvSpPr>
          <p:spPr>
            <a:xfrm>
              <a:off x="3098338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7" name="Google Shape;3497;p19"/>
          <p:cNvGrpSpPr/>
          <p:nvPr/>
        </p:nvGrpSpPr>
        <p:grpSpPr>
          <a:xfrm rot="1287174">
            <a:off x="7527534" y="304388"/>
            <a:ext cx="964668" cy="881552"/>
            <a:chOff x="1427588" y="2103288"/>
            <a:chExt cx="747013" cy="682650"/>
          </a:xfrm>
        </p:grpSpPr>
        <p:grpSp>
          <p:nvGrpSpPr>
            <p:cNvPr id="3498" name="Google Shape;3498;p19"/>
            <p:cNvGrpSpPr/>
            <p:nvPr/>
          </p:nvGrpSpPr>
          <p:grpSpPr>
            <a:xfrm>
              <a:off x="1427600" y="2103288"/>
              <a:ext cx="747000" cy="682650"/>
              <a:chOff x="1427600" y="2103288"/>
              <a:chExt cx="747000" cy="682650"/>
            </a:xfrm>
          </p:grpSpPr>
          <p:sp>
            <p:nvSpPr>
              <p:cNvPr id="3499" name="Google Shape;3499;p19"/>
              <p:cNvSpPr/>
              <p:nvPr/>
            </p:nvSpPr>
            <p:spPr>
              <a:xfrm>
                <a:off x="1531175" y="2688613"/>
                <a:ext cx="926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893" extrusionOk="0">
                    <a:moveTo>
                      <a:pt x="440" y="1"/>
                    </a:moveTo>
                    <a:cubicBezTo>
                      <a:pt x="189" y="1"/>
                      <a:pt x="0" y="210"/>
                      <a:pt x="0" y="440"/>
                    </a:cubicBezTo>
                    <a:lnTo>
                      <a:pt x="0" y="3432"/>
                    </a:lnTo>
                    <a:cubicBezTo>
                      <a:pt x="0" y="3683"/>
                      <a:pt x="189" y="3892"/>
                      <a:pt x="440" y="3892"/>
                    </a:cubicBezTo>
                    <a:lnTo>
                      <a:pt x="3243" y="3892"/>
                    </a:lnTo>
                    <a:cubicBezTo>
                      <a:pt x="3495" y="3892"/>
                      <a:pt x="3704" y="3683"/>
                      <a:pt x="3704" y="3432"/>
                    </a:cubicBezTo>
                    <a:lnTo>
                      <a:pt x="3704" y="440"/>
                    </a:lnTo>
                    <a:cubicBezTo>
                      <a:pt x="3704" y="210"/>
                      <a:pt x="3495" y="1"/>
                      <a:pt x="3243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19"/>
              <p:cNvSpPr/>
              <p:nvPr/>
            </p:nvSpPr>
            <p:spPr>
              <a:xfrm>
                <a:off x="1973175" y="2688613"/>
                <a:ext cx="931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893" extrusionOk="0">
                    <a:moveTo>
                      <a:pt x="461" y="1"/>
                    </a:moveTo>
                    <a:cubicBezTo>
                      <a:pt x="210" y="1"/>
                      <a:pt x="1" y="210"/>
                      <a:pt x="1" y="440"/>
                    </a:cubicBezTo>
                    <a:lnTo>
                      <a:pt x="1" y="3432"/>
                    </a:lnTo>
                    <a:cubicBezTo>
                      <a:pt x="1" y="3683"/>
                      <a:pt x="210" y="3892"/>
                      <a:pt x="461" y="3892"/>
                    </a:cubicBezTo>
                    <a:lnTo>
                      <a:pt x="3265" y="3892"/>
                    </a:lnTo>
                    <a:cubicBezTo>
                      <a:pt x="3516" y="3892"/>
                      <a:pt x="3725" y="3683"/>
                      <a:pt x="3725" y="3432"/>
                    </a:cubicBezTo>
                    <a:lnTo>
                      <a:pt x="3725" y="440"/>
                    </a:lnTo>
                    <a:cubicBezTo>
                      <a:pt x="3725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19"/>
              <p:cNvSpPr/>
              <p:nvPr/>
            </p:nvSpPr>
            <p:spPr>
              <a:xfrm>
                <a:off x="1446950" y="2281138"/>
                <a:ext cx="7083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28332" h="670" extrusionOk="0">
                    <a:moveTo>
                      <a:pt x="1" y="0"/>
                    </a:moveTo>
                    <a:lnTo>
                      <a:pt x="1" y="670"/>
                    </a:lnTo>
                    <a:lnTo>
                      <a:pt x="28331" y="670"/>
                    </a:lnTo>
                    <a:lnTo>
                      <a:pt x="28331" y="0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19"/>
              <p:cNvSpPr/>
              <p:nvPr/>
            </p:nvSpPr>
            <p:spPr>
              <a:xfrm>
                <a:off x="1482000" y="2103288"/>
                <a:ext cx="638725" cy="618600"/>
              </a:xfrm>
              <a:custGeom>
                <a:avLst/>
                <a:gdLst/>
                <a:ahLst/>
                <a:cxnLst/>
                <a:rect l="l" t="t" r="r" b="b"/>
                <a:pathLst>
                  <a:path w="25549" h="24744" extrusionOk="0">
                    <a:moveTo>
                      <a:pt x="8119" y="0"/>
                    </a:moveTo>
                    <a:cubicBezTo>
                      <a:pt x="3641" y="0"/>
                      <a:pt x="0" y="1339"/>
                      <a:pt x="0" y="5838"/>
                    </a:cubicBezTo>
                    <a:lnTo>
                      <a:pt x="0" y="22095"/>
                    </a:lnTo>
                    <a:cubicBezTo>
                      <a:pt x="0" y="24178"/>
                      <a:pt x="788" y="24735"/>
                      <a:pt x="2082" y="24735"/>
                    </a:cubicBezTo>
                    <a:cubicBezTo>
                      <a:pt x="3569" y="24735"/>
                      <a:pt x="5724" y="23999"/>
                      <a:pt x="8119" y="23999"/>
                    </a:cubicBezTo>
                    <a:lnTo>
                      <a:pt x="17409" y="23999"/>
                    </a:lnTo>
                    <a:cubicBezTo>
                      <a:pt x="19807" y="23999"/>
                      <a:pt x="21972" y="24744"/>
                      <a:pt x="23464" y="24744"/>
                    </a:cubicBezTo>
                    <a:cubicBezTo>
                      <a:pt x="24759" y="24744"/>
                      <a:pt x="25548" y="24184"/>
                      <a:pt x="25548" y="22095"/>
                    </a:cubicBezTo>
                    <a:lnTo>
                      <a:pt x="25548" y="5838"/>
                    </a:lnTo>
                    <a:cubicBezTo>
                      <a:pt x="25548" y="1339"/>
                      <a:pt x="21887" y="0"/>
                      <a:pt x="17409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19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19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19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19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19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19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19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19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19"/>
              <p:cNvSpPr/>
              <p:nvPr/>
            </p:nvSpPr>
            <p:spPr>
              <a:xfrm>
                <a:off x="1531700" y="2435438"/>
                <a:ext cx="53880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1552" h="10254" extrusionOk="0">
                    <a:moveTo>
                      <a:pt x="230" y="1"/>
                    </a:moveTo>
                    <a:cubicBezTo>
                      <a:pt x="105" y="1"/>
                      <a:pt x="0" y="105"/>
                      <a:pt x="0" y="231"/>
                    </a:cubicBezTo>
                    <a:lnTo>
                      <a:pt x="0" y="10023"/>
                    </a:lnTo>
                    <a:cubicBezTo>
                      <a:pt x="0" y="10148"/>
                      <a:pt x="105" y="10253"/>
                      <a:pt x="230" y="10253"/>
                    </a:cubicBezTo>
                    <a:lnTo>
                      <a:pt x="21321" y="10253"/>
                    </a:lnTo>
                    <a:cubicBezTo>
                      <a:pt x="21447" y="10253"/>
                      <a:pt x="21552" y="10148"/>
                      <a:pt x="21552" y="10023"/>
                    </a:cubicBezTo>
                    <a:lnTo>
                      <a:pt x="21552" y="231"/>
                    </a:lnTo>
                    <a:cubicBezTo>
                      <a:pt x="21552" y="105"/>
                      <a:pt x="21447" y="1"/>
                      <a:pt x="21321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19"/>
              <p:cNvSpPr/>
              <p:nvPr/>
            </p:nvSpPr>
            <p:spPr>
              <a:xfrm>
                <a:off x="1525950" y="2429688"/>
                <a:ext cx="550300" cy="267850"/>
              </a:xfrm>
              <a:custGeom>
                <a:avLst/>
                <a:gdLst/>
                <a:ahLst/>
                <a:cxnLst/>
                <a:rect l="l" t="t" r="r" b="b"/>
                <a:pathLst>
                  <a:path w="22012" h="10714" extrusionOk="0">
                    <a:moveTo>
                      <a:pt x="21572" y="461"/>
                    </a:moveTo>
                    <a:lnTo>
                      <a:pt x="21572" y="10253"/>
                    </a:lnTo>
                    <a:lnTo>
                      <a:pt x="460" y="10253"/>
                    </a:lnTo>
                    <a:lnTo>
                      <a:pt x="460" y="461"/>
                    </a:lnTo>
                    <a:close/>
                    <a:moveTo>
                      <a:pt x="460" y="0"/>
                    </a:moveTo>
                    <a:cubicBezTo>
                      <a:pt x="209" y="0"/>
                      <a:pt x="0" y="210"/>
                      <a:pt x="0" y="461"/>
                    </a:cubicBezTo>
                    <a:lnTo>
                      <a:pt x="0" y="10253"/>
                    </a:lnTo>
                    <a:cubicBezTo>
                      <a:pt x="0" y="10504"/>
                      <a:pt x="209" y="10713"/>
                      <a:pt x="460" y="10713"/>
                    </a:cubicBezTo>
                    <a:lnTo>
                      <a:pt x="21572" y="10713"/>
                    </a:lnTo>
                    <a:cubicBezTo>
                      <a:pt x="21802" y="10713"/>
                      <a:pt x="22012" y="10504"/>
                      <a:pt x="22012" y="10253"/>
                    </a:cubicBezTo>
                    <a:lnTo>
                      <a:pt x="22012" y="461"/>
                    </a:lnTo>
                    <a:cubicBezTo>
                      <a:pt x="22012" y="210"/>
                      <a:pt x="21802" y="0"/>
                      <a:pt x="21572" y="0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19"/>
              <p:cNvSpPr/>
              <p:nvPr/>
            </p:nvSpPr>
            <p:spPr>
              <a:xfrm>
                <a:off x="1461075" y="2650438"/>
                <a:ext cx="680575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27223" h="3055" extrusionOk="0">
                    <a:moveTo>
                      <a:pt x="440" y="0"/>
                    </a:moveTo>
                    <a:cubicBezTo>
                      <a:pt x="189" y="0"/>
                      <a:pt x="1" y="209"/>
                      <a:pt x="1" y="460"/>
                    </a:cubicBezTo>
                    <a:lnTo>
                      <a:pt x="1" y="2595"/>
                    </a:lnTo>
                    <a:cubicBezTo>
                      <a:pt x="1" y="2846"/>
                      <a:pt x="189" y="3055"/>
                      <a:pt x="440" y="3055"/>
                    </a:cubicBezTo>
                    <a:lnTo>
                      <a:pt x="26762" y="3055"/>
                    </a:lnTo>
                    <a:cubicBezTo>
                      <a:pt x="27013" y="3055"/>
                      <a:pt x="27222" y="2846"/>
                      <a:pt x="27222" y="2595"/>
                    </a:cubicBezTo>
                    <a:lnTo>
                      <a:pt x="27222" y="460"/>
                    </a:lnTo>
                    <a:cubicBezTo>
                      <a:pt x="27222" y="209"/>
                      <a:pt x="27013" y="0"/>
                      <a:pt x="26762" y="0"/>
                    </a:cubicBezTo>
                    <a:close/>
                  </a:path>
                </a:pathLst>
              </a:custGeom>
              <a:solidFill>
                <a:srgbClr val="98989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19"/>
              <p:cNvSpPr/>
              <p:nvPr/>
            </p:nvSpPr>
            <p:spPr>
              <a:xfrm>
                <a:off x="1427600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98" y="1"/>
                      <a:pt x="0" y="377"/>
                      <a:pt x="0" y="859"/>
                    </a:cubicBezTo>
                    <a:lnTo>
                      <a:pt x="0" y="3474"/>
                    </a:lnTo>
                    <a:cubicBezTo>
                      <a:pt x="0" y="3934"/>
                      <a:pt x="398" y="4311"/>
                      <a:pt x="858" y="4311"/>
                    </a:cubicBezTo>
                    <a:cubicBezTo>
                      <a:pt x="1340" y="4311"/>
                      <a:pt x="1716" y="3934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40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19"/>
              <p:cNvSpPr/>
              <p:nvPr/>
            </p:nvSpPr>
            <p:spPr>
              <a:xfrm>
                <a:off x="2131675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77" y="1"/>
                      <a:pt x="1" y="377"/>
                      <a:pt x="1" y="859"/>
                    </a:cubicBezTo>
                    <a:lnTo>
                      <a:pt x="1" y="3474"/>
                    </a:lnTo>
                    <a:cubicBezTo>
                      <a:pt x="1" y="3923"/>
                      <a:pt x="358" y="4312"/>
                      <a:pt x="822" y="4312"/>
                    </a:cubicBezTo>
                    <a:cubicBezTo>
                      <a:pt x="834" y="4312"/>
                      <a:pt x="846" y="4312"/>
                      <a:pt x="858" y="4311"/>
                    </a:cubicBezTo>
                    <a:cubicBezTo>
                      <a:pt x="870" y="4312"/>
                      <a:pt x="882" y="4312"/>
                      <a:pt x="893" y="4312"/>
                    </a:cubicBezTo>
                    <a:cubicBezTo>
                      <a:pt x="1339" y="4312"/>
                      <a:pt x="1716" y="3923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19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19"/>
              <p:cNvSpPr/>
              <p:nvPr/>
            </p:nvSpPr>
            <p:spPr>
              <a:xfrm>
                <a:off x="1549475" y="2503438"/>
                <a:ext cx="926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1968" extrusionOk="0">
                    <a:moveTo>
                      <a:pt x="440" y="1"/>
                    </a:moveTo>
                    <a:cubicBezTo>
                      <a:pt x="210" y="1"/>
                      <a:pt x="1" y="210"/>
                      <a:pt x="1" y="461"/>
                    </a:cubicBezTo>
                    <a:lnTo>
                      <a:pt x="1" y="1528"/>
                    </a:lnTo>
                    <a:cubicBezTo>
                      <a:pt x="1" y="1758"/>
                      <a:pt x="210" y="1967"/>
                      <a:pt x="440" y="1967"/>
                    </a:cubicBezTo>
                    <a:lnTo>
                      <a:pt x="3265" y="1967"/>
                    </a:lnTo>
                    <a:cubicBezTo>
                      <a:pt x="3516" y="1967"/>
                      <a:pt x="3704" y="1758"/>
                      <a:pt x="3704" y="1528"/>
                    </a:cubicBezTo>
                    <a:lnTo>
                      <a:pt x="3704" y="461"/>
                    </a:lnTo>
                    <a:cubicBezTo>
                      <a:pt x="3704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19"/>
              <p:cNvSpPr/>
              <p:nvPr/>
            </p:nvSpPr>
            <p:spPr>
              <a:xfrm>
                <a:off x="1962200" y="2503438"/>
                <a:ext cx="931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968" extrusionOk="0">
                    <a:moveTo>
                      <a:pt x="461" y="1"/>
                    </a:moveTo>
                    <a:cubicBezTo>
                      <a:pt x="210" y="1"/>
                      <a:pt x="0" y="210"/>
                      <a:pt x="0" y="461"/>
                    </a:cubicBezTo>
                    <a:lnTo>
                      <a:pt x="0" y="1528"/>
                    </a:lnTo>
                    <a:cubicBezTo>
                      <a:pt x="0" y="1758"/>
                      <a:pt x="210" y="1967"/>
                      <a:pt x="461" y="1967"/>
                    </a:cubicBezTo>
                    <a:lnTo>
                      <a:pt x="3264" y="1967"/>
                    </a:lnTo>
                    <a:cubicBezTo>
                      <a:pt x="3516" y="1967"/>
                      <a:pt x="3725" y="1758"/>
                      <a:pt x="3725" y="1528"/>
                    </a:cubicBezTo>
                    <a:lnTo>
                      <a:pt x="3725" y="461"/>
                    </a:lnTo>
                    <a:cubicBezTo>
                      <a:pt x="3725" y="210"/>
                      <a:pt x="3516" y="1"/>
                      <a:pt x="3264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19"/>
              <p:cNvSpPr/>
              <p:nvPr/>
            </p:nvSpPr>
            <p:spPr>
              <a:xfrm>
                <a:off x="1676075" y="2503438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19"/>
              <p:cNvSpPr/>
              <p:nvPr/>
            </p:nvSpPr>
            <p:spPr>
              <a:xfrm>
                <a:off x="1676075" y="2537438"/>
                <a:ext cx="2484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3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19"/>
              <p:cNvSpPr/>
              <p:nvPr/>
            </p:nvSpPr>
            <p:spPr>
              <a:xfrm>
                <a:off x="1676075" y="2571963"/>
                <a:ext cx="2484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692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9939" y="691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19"/>
              <p:cNvSpPr/>
              <p:nvPr/>
            </p:nvSpPr>
            <p:spPr>
              <a:xfrm>
                <a:off x="1676075" y="2605963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19"/>
              <p:cNvSpPr/>
              <p:nvPr/>
            </p:nvSpPr>
            <p:spPr>
              <a:xfrm>
                <a:off x="1590275" y="2151388"/>
                <a:ext cx="4216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6866" h="2742" extrusionOk="0">
                    <a:moveTo>
                      <a:pt x="440" y="1"/>
                    </a:moveTo>
                    <a:cubicBezTo>
                      <a:pt x="189" y="1"/>
                      <a:pt x="1" y="210"/>
                      <a:pt x="1" y="461"/>
                    </a:cubicBezTo>
                    <a:lnTo>
                      <a:pt x="1" y="2282"/>
                    </a:lnTo>
                    <a:cubicBezTo>
                      <a:pt x="1" y="2533"/>
                      <a:pt x="189" y="2742"/>
                      <a:pt x="440" y="2742"/>
                    </a:cubicBezTo>
                    <a:lnTo>
                      <a:pt x="16426" y="2742"/>
                    </a:lnTo>
                    <a:cubicBezTo>
                      <a:pt x="16677" y="2742"/>
                      <a:pt x="16865" y="2533"/>
                      <a:pt x="16865" y="2282"/>
                    </a:cubicBezTo>
                    <a:lnTo>
                      <a:pt x="16865" y="461"/>
                    </a:lnTo>
                    <a:cubicBezTo>
                      <a:pt x="16865" y="210"/>
                      <a:pt x="16677" y="1"/>
                      <a:pt x="16426" y="1"/>
                    </a:cubicBezTo>
                    <a:close/>
                  </a:path>
                </a:pathLst>
              </a:custGeom>
              <a:solidFill>
                <a:srgbClr val="BA878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19"/>
              <p:cNvSpPr/>
              <p:nvPr/>
            </p:nvSpPr>
            <p:spPr>
              <a:xfrm>
                <a:off x="1952775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72" y="1885"/>
                      <a:pt x="958" y="1885"/>
                    </a:cubicBezTo>
                    <a:cubicBezTo>
                      <a:pt x="1189" y="1885"/>
                      <a:pt x="1423" y="1800"/>
                      <a:pt x="1612" y="1612"/>
                    </a:cubicBezTo>
                    <a:cubicBezTo>
                      <a:pt x="2219" y="1005"/>
                      <a:pt x="1800" y="1"/>
                      <a:pt x="942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19"/>
              <p:cNvSpPr/>
              <p:nvPr/>
            </p:nvSpPr>
            <p:spPr>
              <a:xfrm>
                <a:off x="1899425" y="2160813"/>
                <a:ext cx="54950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62" y="1885"/>
                      <a:pt x="949" y="1885"/>
                    </a:cubicBezTo>
                    <a:cubicBezTo>
                      <a:pt x="1180" y="1885"/>
                      <a:pt x="1416" y="1800"/>
                      <a:pt x="1612" y="1612"/>
                    </a:cubicBezTo>
                    <a:cubicBezTo>
                      <a:pt x="2198" y="1005"/>
                      <a:pt x="1779" y="1"/>
                      <a:pt x="942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19"/>
              <p:cNvSpPr/>
              <p:nvPr/>
            </p:nvSpPr>
            <p:spPr>
              <a:xfrm>
                <a:off x="1593950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1276" y="1"/>
                    </a:moveTo>
                    <a:cubicBezTo>
                      <a:pt x="419" y="1"/>
                      <a:pt x="0" y="1005"/>
                      <a:pt x="607" y="1612"/>
                    </a:cubicBezTo>
                    <a:cubicBezTo>
                      <a:pt x="796" y="1800"/>
                      <a:pt x="1030" y="1885"/>
                      <a:pt x="1260" y="1885"/>
                    </a:cubicBezTo>
                    <a:cubicBezTo>
                      <a:pt x="1747" y="1885"/>
                      <a:pt x="2218" y="1510"/>
                      <a:pt x="2218" y="942"/>
                    </a:cubicBezTo>
                    <a:cubicBezTo>
                      <a:pt x="2218" y="419"/>
                      <a:pt x="1800" y="1"/>
                      <a:pt x="1276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19"/>
              <p:cNvSpPr/>
              <p:nvPr/>
            </p:nvSpPr>
            <p:spPr>
              <a:xfrm>
                <a:off x="1647300" y="2160788"/>
                <a:ext cx="5547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96" extrusionOk="0">
                    <a:moveTo>
                      <a:pt x="1313" y="1"/>
                    </a:moveTo>
                    <a:cubicBezTo>
                      <a:pt x="1301" y="1"/>
                      <a:pt x="1289" y="1"/>
                      <a:pt x="1277" y="2"/>
                    </a:cubicBezTo>
                    <a:cubicBezTo>
                      <a:pt x="440" y="2"/>
                      <a:pt x="0" y="1006"/>
                      <a:pt x="607" y="1613"/>
                    </a:cubicBezTo>
                    <a:cubicBezTo>
                      <a:pt x="803" y="1808"/>
                      <a:pt x="1039" y="1895"/>
                      <a:pt x="1271" y="1895"/>
                    </a:cubicBezTo>
                    <a:cubicBezTo>
                      <a:pt x="1757" y="1895"/>
                      <a:pt x="2218" y="1510"/>
                      <a:pt x="2218" y="943"/>
                    </a:cubicBezTo>
                    <a:cubicBezTo>
                      <a:pt x="2218" y="432"/>
                      <a:pt x="1819" y="1"/>
                      <a:pt x="1313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19"/>
              <p:cNvSpPr/>
              <p:nvPr/>
            </p:nvSpPr>
            <p:spPr>
              <a:xfrm>
                <a:off x="1718425" y="2160813"/>
                <a:ext cx="16532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1884" extrusionOk="0">
                    <a:moveTo>
                      <a:pt x="1" y="1"/>
                    </a:moveTo>
                    <a:lnTo>
                      <a:pt x="1" y="1884"/>
                    </a:lnTo>
                    <a:lnTo>
                      <a:pt x="6613" y="1884"/>
                    </a:lnTo>
                    <a:lnTo>
                      <a:pt x="6613" y="1"/>
                    </a:lnTo>
                    <a:close/>
                  </a:path>
                </a:pathLst>
              </a:custGeom>
              <a:solidFill>
                <a:srgbClr val="7A412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28" name="Google Shape;3528;p19"/>
            <p:cNvSpPr/>
            <p:nvPr/>
          </p:nvSpPr>
          <p:spPr>
            <a:xfrm>
              <a:off x="1531163" y="2688613"/>
              <a:ext cx="92600" cy="97325"/>
            </a:xfrm>
            <a:custGeom>
              <a:avLst/>
              <a:gdLst/>
              <a:ahLst/>
              <a:cxnLst/>
              <a:rect l="l" t="t" r="r" b="b"/>
              <a:pathLst>
                <a:path w="3704" h="3893" extrusionOk="0">
                  <a:moveTo>
                    <a:pt x="440" y="1"/>
                  </a:moveTo>
                  <a:cubicBezTo>
                    <a:pt x="189" y="1"/>
                    <a:pt x="0" y="210"/>
                    <a:pt x="0" y="440"/>
                  </a:cubicBezTo>
                  <a:lnTo>
                    <a:pt x="0" y="3432"/>
                  </a:lnTo>
                  <a:cubicBezTo>
                    <a:pt x="0" y="3683"/>
                    <a:pt x="189" y="3892"/>
                    <a:pt x="440" y="3892"/>
                  </a:cubicBezTo>
                  <a:lnTo>
                    <a:pt x="3243" y="3892"/>
                  </a:lnTo>
                  <a:cubicBezTo>
                    <a:pt x="3495" y="3892"/>
                    <a:pt x="3704" y="3683"/>
                    <a:pt x="3704" y="3432"/>
                  </a:cubicBezTo>
                  <a:lnTo>
                    <a:pt x="3704" y="440"/>
                  </a:lnTo>
                  <a:cubicBezTo>
                    <a:pt x="3704" y="210"/>
                    <a:pt x="3495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9"/>
            <p:cNvSpPr/>
            <p:nvPr/>
          </p:nvSpPr>
          <p:spPr>
            <a:xfrm>
              <a:off x="1973163" y="2688613"/>
              <a:ext cx="93150" cy="97325"/>
            </a:xfrm>
            <a:custGeom>
              <a:avLst/>
              <a:gdLst/>
              <a:ahLst/>
              <a:cxnLst/>
              <a:rect l="l" t="t" r="r" b="b"/>
              <a:pathLst>
                <a:path w="3726" h="3893" extrusionOk="0">
                  <a:moveTo>
                    <a:pt x="461" y="1"/>
                  </a:moveTo>
                  <a:cubicBezTo>
                    <a:pt x="210" y="1"/>
                    <a:pt x="1" y="210"/>
                    <a:pt x="1" y="440"/>
                  </a:cubicBezTo>
                  <a:lnTo>
                    <a:pt x="1" y="3432"/>
                  </a:lnTo>
                  <a:cubicBezTo>
                    <a:pt x="1" y="3683"/>
                    <a:pt x="210" y="3892"/>
                    <a:pt x="461" y="3892"/>
                  </a:cubicBezTo>
                  <a:lnTo>
                    <a:pt x="3265" y="3892"/>
                  </a:lnTo>
                  <a:cubicBezTo>
                    <a:pt x="3516" y="3892"/>
                    <a:pt x="3725" y="3683"/>
                    <a:pt x="3725" y="3432"/>
                  </a:cubicBezTo>
                  <a:lnTo>
                    <a:pt x="3725" y="440"/>
                  </a:lnTo>
                  <a:cubicBezTo>
                    <a:pt x="3725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9"/>
            <p:cNvSpPr/>
            <p:nvPr/>
          </p:nvSpPr>
          <p:spPr>
            <a:xfrm>
              <a:off x="1446938" y="2281138"/>
              <a:ext cx="708300" cy="16750"/>
            </a:xfrm>
            <a:custGeom>
              <a:avLst/>
              <a:gdLst/>
              <a:ahLst/>
              <a:cxnLst/>
              <a:rect l="l" t="t" r="r" b="b"/>
              <a:pathLst>
                <a:path w="28332" h="670" extrusionOk="0">
                  <a:moveTo>
                    <a:pt x="1" y="0"/>
                  </a:moveTo>
                  <a:lnTo>
                    <a:pt x="1" y="670"/>
                  </a:lnTo>
                  <a:lnTo>
                    <a:pt x="28331" y="670"/>
                  </a:lnTo>
                  <a:lnTo>
                    <a:pt x="2833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9"/>
            <p:cNvSpPr/>
            <p:nvPr/>
          </p:nvSpPr>
          <p:spPr>
            <a:xfrm>
              <a:off x="1481997" y="2103290"/>
              <a:ext cx="638725" cy="618600"/>
            </a:xfrm>
            <a:custGeom>
              <a:avLst/>
              <a:gdLst/>
              <a:ahLst/>
              <a:cxnLst/>
              <a:rect l="l" t="t" r="r" b="b"/>
              <a:pathLst>
                <a:path w="25549" h="24744" extrusionOk="0">
                  <a:moveTo>
                    <a:pt x="8119" y="0"/>
                  </a:moveTo>
                  <a:cubicBezTo>
                    <a:pt x="3641" y="0"/>
                    <a:pt x="0" y="1339"/>
                    <a:pt x="0" y="5838"/>
                  </a:cubicBezTo>
                  <a:lnTo>
                    <a:pt x="0" y="22095"/>
                  </a:lnTo>
                  <a:cubicBezTo>
                    <a:pt x="0" y="24178"/>
                    <a:pt x="788" y="24735"/>
                    <a:pt x="2082" y="24735"/>
                  </a:cubicBezTo>
                  <a:cubicBezTo>
                    <a:pt x="3569" y="24735"/>
                    <a:pt x="5724" y="23999"/>
                    <a:pt x="8119" y="23999"/>
                  </a:cubicBezTo>
                  <a:lnTo>
                    <a:pt x="17409" y="23999"/>
                  </a:lnTo>
                  <a:cubicBezTo>
                    <a:pt x="19807" y="23999"/>
                    <a:pt x="21972" y="24744"/>
                    <a:pt x="23464" y="24744"/>
                  </a:cubicBezTo>
                  <a:cubicBezTo>
                    <a:pt x="24759" y="24744"/>
                    <a:pt x="25548" y="24184"/>
                    <a:pt x="25548" y="22095"/>
                  </a:cubicBezTo>
                  <a:lnTo>
                    <a:pt x="25548" y="5838"/>
                  </a:lnTo>
                  <a:cubicBezTo>
                    <a:pt x="25548" y="1339"/>
                    <a:pt x="21887" y="0"/>
                    <a:pt x="17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9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9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9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9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9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9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9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9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9"/>
            <p:cNvSpPr/>
            <p:nvPr/>
          </p:nvSpPr>
          <p:spPr>
            <a:xfrm>
              <a:off x="1531688" y="2435438"/>
              <a:ext cx="538800" cy="256350"/>
            </a:xfrm>
            <a:custGeom>
              <a:avLst/>
              <a:gdLst/>
              <a:ahLst/>
              <a:cxnLst/>
              <a:rect l="l" t="t" r="r" b="b"/>
              <a:pathLst>
                <a:path w="21552" h="10254" extrusionOk="0">
                  <a:moveTo>
                    <a:pt x="230" y="1"/>
                  </a:moveTo>
                  <a:cubicBezTo>
                    <a:pt x="105" y="1"/>
                    <a:pt x="0" y="105"/>
                    <a:pt x="0" y="231"/>
                  </a:cubicBezTo>
                  <a:lnTo>
                    <a:pt x="0" y="10023"/>
                  </a:lnTo>
                  <a:cubicBezTo>
                    <a:pt x="0" y="10148"/>
                    <a:pt x="105" y="10253"/>
                    <a:pt x="230" y="10253"/>
                  </a:cubicBezTo>
                  <a:lnTo>
                    <a:pt x="21321" y="10253"/>
                  </a:lnTo>
                  <a:cubicBezTo>
                    <a:pt x="21447" y="10253"/>
                    <a:pt x="21552" y="10148"/>
                    <a:pt x="21552" y="10023"/>
                  </a:cubicBezTo>
                  <a:lnTo>
                    <a:pt x="21552" y="231"/>
                  </a:lnTo>
                  <a:cubicBezTo>
                    <a:pt x="21552" y="105"/>
                    <a:pt x="21447" y="1"/>
                    <a:pt x="21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9"/>
            <p:cNvSpPr/>
            <p:nvPr/>
          </p:nvSpPr>
          <p:spPr>
            <a:xfrm>
              <a:off x="1525938" y="2429688"/>
              <a:ext cx="550300" cy="267850"/>
            </a:xfrm>
            <a:custGeom>
              <a:avLst/>
              <a:gdLst/>
              <a:ahLst/>
              <a:cxnLst/>
              <a:rect l="l" t="t" r="r" b="b"/>
              <a:pathLst>
                <a:path w="22012" h="10714" extrusionOk="0">
                  <a:moveTo>
                    <a:pt x="21572" y="461"/>
                  </a:moveTo>
                  <a:lnTo>
                    <a:pt x="21572" y="10253"/>
                  </a:lnTo>
                  <a:lnTo>
                    <a:pt x="460" y="10253"/>
                  </a:lnTo>
                  <a:lnTo>
                    <a:pt x="460" y="461"/>
                  </a:lnTo>
                  <a:close/>
                  <a:moveTo>
                    <a:pt x="460" y="0"/>
                  </a:moveTo>
                  <a:cubicBezTo>
                    <a:pt x="209" y="0"/>
                    <a:pt x="0" y="210"/>
                    <a:pt x="0" y="461"/>
                  </a:cubicBezTo>
                  <a:lnTo>
                    <a:pt x="0" y="10253"/>
                  </a:lnTo>
                  <a:cubicBezTo>
                    <a:pt x="0" y="10504"/>
                    <a:pt x="209" y="10713"/>
                    <a:pt x="460" y="10713"/>
                  </a:cubicBezTo>
                  <a:lnTo>
                    <a:pt x="21572" y="10713"/>
                  </a:lnTo>
                  <a:cubicBezTo>
                    <a:pt x="21802" y="10713"/>
                    <a:pt x="22012" y="10504"/>
                    <a:pt x="22012" y="10253"/>
                  </a:cubicBezTo>
                  <a:lnTo>
                    <a:pt x="22012" y="461"/>
                  </a:lnTo>
                  <a:cubicBezTo>
                    <a:pt x="22012" y="210"/>
                    <a:pt x="21802" y="0"/>
                    <a:pt x="2157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9"/>
            <p:cNvSpPr/>
            <p:nvPr/>
          </p:nvSpPr>
          <p:spPr>
            <a:xfrm>
              <a:off x="1461063" y="2650438"/>
              <a:ext cx="680575" cy="76375"/>
            </a:xfrm>
            <a:custGeom>
              <a:avLst/>
              <a:gdLst/>
              <a:ahLst/>
              <a:cxnLst/>
              <a:rect l="l" t="t" r="r" b="b"/>
              <a:pathLst>
                <a:path w="27223" h="3055" extrusionOk="0">
                  <a:moveTo>
                    <a:pt x="440" y="0"/>
                  </a:moveTo>
                  <a:cubicBezTo>
                    <a:pt x="189" y="0"/>
                    <a:pt x="1" y="209"/>
                    <a:pt x="1" y="460"/>
                  </a:cubicBezTo>
                  <a:lnTo>
                    <a:pt x="1" y="2595"/>
                  </a:lnTo>
                  <a:cubicBezTo>
                    <a:pt x="1" y="2846"/>
                    <a:pt x="189" y="3055"/>
                    <a:pt x="440" y="3055"/>
                  </a:cubicBezTo>
                  <a:lnTo>
                    <a:pt x="26762" y="3055"/>
                  </a:lnTo>
                  <a:cubicBezTo>
                    <a:pt x="27013" y="3055"/>
                    <a:pt x="27222" y="2846"/>
                    <a:pt x="27222" y="2595"/>
                  </a:cubicBezTo>
                  <a:lnTo>
                    <a:pt x="27222" y="460"/>
                  </a:lnTo>
                  <a:cubicBezTo>
                    <a:pt x="27222" y="209"/>
                    <a:pt x="27013" y="0"/>
                    <a:pt x="26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9"/>
            <p:cNvSpPr/>
            <p:nvPr/>
          </p:nvSpPr>
          <p:spPr>
            <a:xfrm>
              <a:off x="1427588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98" y="1"/>
                    <a:pt x="0" y="377"/>
                    <a:pt x="0" y="859"/>
                  </a:cubicBezTo>
                  <a:lnTo>
                    <a:pt x="0" y="3474"/>
                  </a:lnTo>
                  <a:cubicBezTo>
                    <a:pt x="0" y="3934"/>
                    <a:pt x="398" y="4311"/>
                    <a:pt x="858" y="4311"/>
                  </a:cubicBezTo>
                  <a:cubicBezTo>
                    <a:pt x="1340" y="4311"/>
                    <a:pt x="1716" y="3934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40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9"/>
            <p:cNvSpPr/>
            <p:nvPr/>
          </p:nvSpPr>
          <p:spPr>
            <a:xfrm>
              <a:off x="2131663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77" y="1"/>
                    <a:pt x="1" y="377"/>
                    <a:pt x="1" y="859"/>
                  </a:cubicBezTo>
                  <a:lnTo>
                    <a:pt x="1" y="3474"/>
                  </a:lnTo>
                  <a:cubicBezTo>
                    <a:pt x="1" y="3923"/>
                    <a:pt x="358" y="4312"/>
                    <a:pt x="822" y="4312"/>
                  </a:cubicBezTo>
                  <a:cubicBezTo>
                    <a:pt x="834" y="4312"/>
                    <a:pt x="846" y="4312"/>
                    <a:pt x="858" y="4311"/>
                  </a:cubicBezTo>
                  <a:cubicBezTo>
                    <a:pt x="870" y="4312"/>
                    <a:pt x="882" y="4312"/>
                    <a:pt x="893" y="4312"/>
                  </a:cubicBezTo>
                  <a:cubicBezTo>
                    <a:pt x="1339" y="4312"/>
                    <a:pt x="1716" y="3923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19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9"/>
            <p:cNvSpPr/>
            <p:nvPr/>
          </p:nvSpPr>
          <p:spPr>
            <a:xfrm>
              <a:off x="1549463" y="2503438"/>
              <a:ext cx="92625" cy="49200"/>
            </a:xfrm>
            <a:custGeom>
              <a:avLst/>
              <a:gdLst/>
              <a:ahLst/>
              <a:cxnLst/>
              <a:rect l="l" t="t" r="r" b="b"/>
              <a:pathLst>
                <a:path w="3705" h="1968" extrusionOk="0">
                  <a:moveTo>
                    <a:pt x="440" y="1"/>
                  </a:moveTo>
                  <a:cubicBezTo>
                    <a:pt x="210" y="1"/>
                    <a:pt x="1" y="210"/>
                    <a:pt x="1" y="461"/>
                  </a:cubicBezTo>
                  <a:lnTo>
                    <a:pt x="1" y="1528"/>
                  </a:lnTo>
                  <a:cubicBezTo>
                    <a:pt x="1" y="1758"/>
                    <a:pt x="210" y="1967"/>
                    <a:pt x="440" y="1967"/>
                  </a:cubicBezTo>
                  <a:lnTo>
                    <a:pt x="3265" y="1967"/>
                  </a:lnTo>
                  <a:cubicBezTo>
                    <a:pt x="3516" y="1967"/>
                    <a:pt x="3704" y="1758"/>
                    <a:pt x="3704" y="1528"/>
                  </a:cubicBezTo>
                  <a:lnTo>
                    <a:pt x="3704" y="461"/>
                  </a:lnTo>
                  <a:cubicBezTo>
                    <a:pt x="3704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9"/>
            <p:cNvSpPr/>
            <p:nvPr/>
          </p:nvSpPr>
          <p:spPr>
            <a:xfrm>
              <a:off x="1962188" y="2503438"/>
              <a:ext cx="93125" cy="49200"/>
            </a:xfrm>
            <a:custGeom>
              <a:avLst/>
              <a:gdLst/>
              <a:ahLst/>
              <a:cxnLst/>
              <a:rect l="l" t="t" r="r" b="b"/>
              <a:pathLst>
                <a:path w="3725" h="1968" extrusionOk="0">
                  <a:moveTo>
                    <a:pt x="461" y="1"/>
                  </a:moveTo>
                  <a:cubicBezTo>
                    <a:pt x="210" y="1"/>
                    <a:pt x="0" y="210"/>
                    <a:pt x="0" y="461"/>
                  </a:cubicBezTo>
                  <a:lnTo>
                    <a:pt x="0" y="1528"/>
                  </a:lnTo>
                  <a:cubicBezTo>
                    <a:pt x="0" y="1758"/>
                    <a:pt x="210" y="1967"/>
                    <a:pt x="461" y="1967"/>
                  </a:cubicBezTo>
                  <a:lnTo>
                    <a:pt x="3264" y="1967"/>
                  </a:lnTo>
                  <a:cubicBezTo>
                    <a:pt x="3516" y="1967"/>
                    <a:pt x="3725" y="1758"/>
                    <a:pt x="3725" y="1528"/>
                  </a:cubicBezTo>
                  <a:lnTo>
                    <a:pt x="3725" y="461"/>
                  </a:lnTo>
                  <a:cubicBezTo>
                    <a:pt x="3725" y="210"/>
                    <a:pt x="3516" y="1"/>
                    <a:pt x="3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9"/>
            <p:cNvSpPr/>
            <p:nvPr/>
          </p:nvSpPr>
          <p:spPr>
            <a:xfrm>
              <a:off x="1676063" y="2503438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9"/>
            <p:cNvSpPr/>
            <p:nvPr/>
          </p:nvSpPr>
          <p:spPr>
            <a:xfrm>
              <a:off x="1676063" y="2537438"/>
              <a:ext cx="248475" cy="17825"/>
            </a:xfrm>
            <a:custGeom>
              <a:avLst/>
              <a:gdLst/>
              <a:ahLst/>
              <a:cxnLst/>
              <a:rect l="l" t="t" r="r" b="b"/>
              <a:pathLst>
                <a:path w="9939" h="713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9"/>
            <p:cNvSpPr/>
            <p:nvPr/>
          </p:nvSpPr>
          <p:spPr>
            <a:xfrm>
              <a:off x="1676063" y="2571963"/>
              <a:ext cx="248475" cy="17300"/>
            </a:xfrm>
            <a:custGeom>
              <a:avLst/>
              <a:gdLst/>
              <a:ahLst/>
              <a:cxnLst/>
              <a:rect l="l" t="t" r="r" b="b"/>
              <a:pathLst>
                <a:path w="9939" h="692" extrusionOk="0">
                  <a:moveTo>
                    <a:pt x="0" y="1"/>
                  </a:moveTo>
                  <a:lnTo>
                    <a:pt x="0" y="691"/>
                  </a:lnTo>
                  <a:lnTo>
                    <a:pt x="9939" y="691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9"/>
            <p:cNvSpPr/>
            <p:nvPr/>
          </p:nvSpPr>
          <p:spPr>
            <a:xfrm>
              <a:off x="1676063" y="2605963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9"/>
            <p:cNvSpPr/>
            <p:nvPr/>
          </p:nvSpPr>
          <p:spPr>
            <a:xfrm>
              <a:off x="1590263" y="2151388"/>
              <a:ext cx="421650" cy="68550"/>
            </a:xfrm>
            <a:custGeom>
              <a:avLst/>
              <a:gdLst/>
              <a:ahLst/>
              <a:cxnLst/>
              <a:rect l="l" t="t" r="r" b="b"/>
              <a:pathLst>
                <a:path w="16866" h="2742" extrusionOk="0">
                  <a:moveTo>
                    <a:pt x="440" y="1"/>
                  </a:moveTo>
                  <a:cubicBezTo>
                    <a:pt x="189" y="1"/>
                    <a:pt x="1" y="210"/>
                    <a:pt x="1" y="461"/>
                  </a:cubicBezTo>
                  <a:lnTo>
                    <a:pt x="1" y="2282"/>
                  </a:lnTo>
                  <a:cubicBezTo>
                    <a:pt x="1" y="2533"/>
                    <a:pt x="189" y="2742"/>
                    <a:pt x="440" y="2742"/>
                  </a:cubicBezTo>
                  <a:lnTo>
                    <a:pt x="16426" y="2742"/>
                  </a:lnTo>
                  <a:cubicBezTo>
                    <a:pt x="16677" y="2742"/>
                    <a:pt x="16865" y="2533"/>
                    <a:pt x="16865" y="2282"/>
                  </a:cubicBezTo>
                  <a:lnTo>
                    <a:pt x="16865" y="461"/>
                  </a:lnTo>
                  <a:cubicBezTo>
                    <a:pt x="16865" y="210"/>
                    <a:pt x="16677" y="1"/>
                    <a:pt x="1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9"/>
            <p:cNvSpPr/>
            <p:nvPr/>
          </p:nvSpPr>
          <p:spPr>
            <a:xfrm>
              <a:off x="1952763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72" y="1885"/>
                    <a:pt x="958" y="1885"/>
                  </a:cubicBezTo>
                  <a:cubicBezTo>
                    <a:pt x="1189" y="1885"/>
                    <a:pt x="1423" y="1800"/>
                    <a:pt x="1612" y="1612"/>
                  </a:cubicBezTo>
                  <a:cubicBezTo>
                    <a:pt x="2219" y="1005"/>
                    <a:pt x="1800" y="1"/>
                    <a:pt x="9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9"/>
            <p:cNvSpPr/>
            <p:nvPr/>
          </p:nvSpPr>
          <p:spPr>
            <a:xfrm>
              <a:off x="1899413" y="2160813"/>
              <a:ext cx="54950" cy="47125"/>
            </a:xfrm>
            <a:custGeom>
              <a:avLst/>
              <a:gdLst/>
              <a:ahLst/>
              <a:cxnLst/>
              <a:rect l="l" t="t" r="r" b="b"/>
              <a:pathLst>
                <a:path w="2198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62" y="1885"/>
                    <a:pt x="949" y="1885"/>
                  </a:cubicBezTo>
                  <a:cubicBezTo>
                    <a:pt x="1180" y="1885"/>
                    <a:pt x="1416" y="1800"/>
                    <a:pt x="1612" y="1612"/>
                  </a:cubicBezTo>
                  <a:cubicBezTo>
                    <a:pt x="2198" y="1005"/>
                    <a:pt x="1779" y="1"/>
                    <a:pt x="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9"/>
            <p:cNvSpPr/>
            <p:nvPr/>
          </p:nvSpPr>
          <p:spPr>
            <a:xfrm>
              <a:off x="1593938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1276" y="1"/>
                  </a:moveTo>
                  <a:cubicBezTo>
                    <a:pt x="419" y="1"/>
                    <a:pt x="0" y="1005"/>
                    <a:pt x="607" y="1612"/>
                  </a:cubicBezTo>
                  <a:cubicBezTo>
                    <a:pt x="796" y="1800"/>
                    <a:pt x="1030" y="1885"/>
                    <a:pt x="1260" y="1885"/>
                  </a:cubicBezTo>
                  <a:cubicBezTo>
                    <a:pt x="1747" y="1885"/>
                    <a:pt x="2218" y="1510"/>
                    <a:pt x="2218" y="942"/>
                  </a:cubicBezTo>
                  <a:cubicBezTo>
                    <a:pt x="2218" y="419"/>
                    <a:pt x="1800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9"/>
            <p:cNvSpPr/>
            <p:nvPr/>
          </p:nvSpPr>
          <p:spPr>
            <a:xfrm>
              <a:off x="1647288" y="2160788"/>
              <a:ext cx="55475" cy="47400"/>
            </a:xfrm>
            <a:custGeom>
              <a:avLst/>
              <a:gdLst/>
              <a:ahLst/>
              <a:cxnLst/>
              <a:rect l="l" t="t" r="r" b="b"/>
              <a:pathLst>
                <a:path w="2219" h="1896" extrusionOk="0">
                  <a:moveTo>
                    <a:pt x="1313" y="1"/>
                  </a:moveTo>
                  <a:cubicBezTo>
                    <a:pt x="1301" y="1"/>
                    <a:pt x="1289" y="1"/>
                    <a:pt x="1277" y="2"/>
                  </a:cubicBezTo>
                  <a:cubicBezTo>
                    <a:pt x="440" y="2"/>
                    <a:pt x="0" y="1006"/>
                    <a:pt x="607" y="1613"/>
                  </a:cubicBezTo>
                  <a:cubicBezTo>
                    <a:pt x="803" y="1808"/>
                    <a:pt x="1039" y="1895"/>
                    <a:pt x="1271" y="1895"/>
                  </a:cubicBezTo>
                  <a:cubicBezTo>
                    <a:pt x="1757" y="1895"/>
                    <a:pt x="2218" y="1510"/>
                    <a:pt x="2218" y="943"/>
                  </a:cubicBezTo>
                  <a:cubicBezTo>
                    <a:pt x="2218" y="432"/>
                    <a:pt x="1819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9"/>
            <p:cNvSpPr/>
            <p:nvPr/>
          </p:nvSpPr>
          <p:spPr>
            <a:xfrm>
              <a:off x="1718413" y="2160813"/>
              <a:ext cx="165325" cy="47100"/>
            </a:xfrm>
            <a:custGeom>
              <a:avLst/>
              <a:gdLst/>
              <a:ahLst/>
              <a:cxnLst/>
              <a:rect l="l" t="t" r="r" b="b"/>
              <a:pathLst>
                <a:path w="6613" h="1884" extrusionOk="0">
                  <a:moveTo>
                    <a:pt x="1" y="1"/>
                  </a:moveTo>
                  <a:lnTo>
                    <a:pt x="1" y="1884"/>
                  </a:lnTo>
                  <a:lnTo>
                    <a:pt x="6613" y="1884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rgbClr val="7A4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7" name="Google Shape;3557;p19"/>
          <p:cNvGrpSpPr/>
          <p:nvPr/>
        </p:nvGrpSpPr>
        <p:grpSpPr>
          <a:xfrm>
            <a:off x="7399759" y="4357683"/>
            <a:ext cx="1052426" cy="866947"/>
            <a:chOff x="4399263" y="2810788"/>
            <a:chExt cx="815013" cy="671375"/>
          </a:xfrm>
        </p:grpSpPr>
        <p:sp>
          <p:nvSpPr>
            <p:cNvPr id="3558" name="Google Shape;3558;p19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9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9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9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9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9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9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9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9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9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9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9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9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9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9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9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9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9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9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9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9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9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9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9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9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9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9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9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9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9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9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9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9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9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9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9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9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9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9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9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9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9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9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9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9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9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9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9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9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9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9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9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9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9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9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9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9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9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9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9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9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9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9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9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9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9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9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9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9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9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9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9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9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9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9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9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9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9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9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9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9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9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9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9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9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9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9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9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9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9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9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9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9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9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9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9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9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9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9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9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9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9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9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9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9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9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9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9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9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9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9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9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9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9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9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9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9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9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9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9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9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9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9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9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9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9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9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9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9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9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9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9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9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9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9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9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9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9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9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9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9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9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9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9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9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9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9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9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9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9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9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9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9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9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9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9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9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9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9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9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9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9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9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9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9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9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9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9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9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9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9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9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9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9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9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9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9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9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9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9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9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9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9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9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9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9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9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9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9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9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9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9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9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9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9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9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9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9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9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9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9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9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9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9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9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9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9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9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9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9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9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9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9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9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9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9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9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9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9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9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9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9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9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9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9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9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9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9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9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9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9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9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9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9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9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9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9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9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9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9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9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9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9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9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9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9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9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9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9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9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9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9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9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9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9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8_1">
    <p:spTree>
      <p:nvGrpSpPr>
        <p:cNvPr id="1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7" name="Google Shape;3817;p20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3818" name="Google Shape;3818;p20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0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0" name="Google Shape;3820;p20"/>
          <p:cNvGrpSpPr/>
          <p:nvPr/>
        </p:nvGrpSpPr>
        <p:grpSpPr>
          <a:xfrm rot="-727154">
            <a:off x="323387" y="4206506"/>
            <a:ext cx="643751" cy="672821"/>
            <a:chOff x="3586913" y="4050713"/>
            <a:chExt cx="498538" cy="521050"/>
          </a:xfrm>
        </p:grpSpPr>
        <p:sp>
          <p:nvSpPr>
            <p:cNvPr id="3821" name="Google Shape;3821;p20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0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0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0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0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0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0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0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0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0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0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0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0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0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5" name="Google Shape;3835;p20"/>
          <p:cNvGrpSpPr/>
          <p:nvPr/>
        </p:nvGrpSpPr>
        <p:grpSpPr>
          <a:xfrm rot="474855">
            <a:off x="7664451" y="4453947"/>
            <a:ext cx="779509" cy="474197"/>
            <a:chOff x="1737788" y="3102388"/>
            <a:chExt cx="603663" cy="367225"/>
          </a:xfrm>
        </p:grpSpPr>
        <p:grpSp>
          <p:nvGrpSpPr>
            <p:cNvPr id="3836" name="Google Shape;3836;p20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3837" name="Google Shape;3837;p20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20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20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40" name="Google Shape;3840;p20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0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0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3" name="Google Shape;3843;p20"/>
          <p:cNvGrpSpPr/>
          <p:nvPr/>
        </p:nvGrpSpPr>
        <p:grpSpPr>
          <a:xfrm>
            <a:off x="6881534" y="290333"/>
            <a:ext cx="1052426" cy="866947"/>
            <a:chOff x="4399263" y="2810788"/>
            <a:chExt cx="815013" cy="671375"/>
          </a:xfrm>
        </p:grpSpPr>
        <p:sp>
          <p:nvSpPr>
            <p:cNvPr id="3844" name="Google Shape;3844;p20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0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0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0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0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0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0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0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0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0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0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0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0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0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0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0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0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0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0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0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0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0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0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0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0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0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0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0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0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0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0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0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0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0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0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0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0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0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0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0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0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0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0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0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0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0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0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0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0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0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0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0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0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0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0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0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0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0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0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0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0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0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0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0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0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0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0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0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0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0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0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0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0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0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0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0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0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0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0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0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0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0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0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0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0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0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0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0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0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0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0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0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0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0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0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0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0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0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0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0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0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0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0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0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0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0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0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0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0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0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0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0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0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0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0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0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0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0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0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0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0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0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0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0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0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0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0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0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0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0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0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0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0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0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0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0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0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0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0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0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0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0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0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0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0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0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0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0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0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0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0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0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0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0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0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0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0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0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0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0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0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0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0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0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0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0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0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0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0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0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0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0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0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0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0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0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0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0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0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0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0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0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0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0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0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0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0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0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0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0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0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0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0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0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0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0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0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0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0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0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0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0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0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0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0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0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0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0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0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0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0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0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0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0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0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0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0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0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0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0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0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0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0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0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0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0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0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0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0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0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0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0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0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0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0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0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0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0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0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0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0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0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0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0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0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0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0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0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0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0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0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0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0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0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0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0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0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0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2" name="Google Shape;4102;p20"/>
          <p:cNvGrpSpPr/>
          <p:nvPr/>
        </p:nvGrpSpPr>
        <p:grpSpPr>
          <a:xfrm rot="-8100000">
            <a:off x="443556" y="1350745"/>
            <a:ext cx="281033" cy="588440"/>
            <a:chOff x="724161" y="2710893"/>
            <a:chExt cx="281035" cy="588445"/>
          </a:xfrm>
        </p:grpSpPr>
        <p:sp>
          <p:nvSpPr>
            <p:cNvPr id="4103" name="Google Shape;4103;p20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0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0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0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0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0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0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0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0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0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0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0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0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0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0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0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0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0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0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0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0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0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0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0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0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0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0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0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0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0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0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0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5" name="Google Shape;4135;p20"/>
          <p:cNvSpPr txBox="1">
            <a:spLocks noGrp="1"/>
          </p:cNvSpPr>
          <p:nvPr>
            <p:ph type="subTitle" idx="1"/>
          </p:nvPr>
        </p:nvSpPr>
        <p:spPr>
          <a:xfrm>
            <a:off x="4289215" y="1871700"/>
            <a:ext cx="28527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36" name="Google Shape;4136;p20"/>
          <p:cNvSpPr txBox="1">
            <a:spLocks noGrp="1"/>
          </p:cNvSpPr>
          <p:nvPr>
            <p:ph type="subTitle" idx="2"/>
          </p:nvPr>
        </p:nvSpPr>
        <p:spPr>
          <a:xfrm>
            <a:off x="4289215" y="2276400"/>
            <a:ext cx="2852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4137" name="Google Shape;4137;p20"/>
          <p:cNvSpPr txBox="1">
            <a:spLocks noGrp="1"/>
          </p:cNvSpPr>
          <p:nvPr>
            <p:ph type="subTitle" idx="3"/>
          </p:nvPr>
        </p:nvSpPr>
        <p:spPr>
          <a:xfrm>
            <a:off x="4289215" y="3018125"/>
            <a:ext cx="28527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38" name="Google Shape;4138;p20"/>
          <p:cNvSpPr txBox="1">
            <a:spLocks noGrp="1"/>
          </p:cNvSpPr>
          <p:nvPr>
            <p:ph type="subTitle" idx="4"/>
          </p:nvPr>
        </p:nvSpPr>
        <p:spPr>
          <a:xfrm>
            <a:off x="4289215" y="3424063"/>
            <a:ext cx="2852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4139" name="Google Shape;4139;p20"/>
          <p:cNvSpPr txBox="1">
            <a:spLocks noGrp="1"/>
          </p:cNvSpPr>
          <p:nvPr>
            <p:ph type="title"/>
          </p:nvPr>
        </p:nvSpPr>
        <p:spPr>
          <a:xfrm>
            <a:off x="481425" y="290325"/>
            <a:ext cx="47763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9">
    <p:spTree>
      <p:nvGrpSpPr>
        <p:cNvPr id="1" name="Shape 4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0" name="Google Shape;4530;p22"/>
          <p:cNvGrpSpPr/>
          <p:nvPr/>
        </p:nvGrpSpPr>
        <p:grpSpPr>
          <a:xfrm>
            <a:off x="-74625" y="-50562"/>
            <a:ext cx="9142425" cy="5233800"/>
            <a:chOff x="-119900" y="-50550"/>
            <a:chExt cx="9142425" cy="5233800"/>
          </a:xfrm>
        </p:grpSpPr>
        <p:sp>
          <p:nvSpPr>
            <p:cNvPr id="4531" name="Google Shape;4531;p22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2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3" name="Google Shape;4533;p22"/>
          <p:cNvGrpSpPr/>
          <p:nvPr/>
        </p:nvGrpSpPr>
        <p:grpSpPr>
          <a:xfrm>
            <a:off x="-314850" y="-50562"/>
            <a:ext cx="9142400" cy="5233800"/>
            <a:chOff x="-119900" y="-50550"/>
            <a:chExt cx="9142400" cy="5233800"/>
          </a:xfrm>
        </p:grpSpPr>
        <p:sp>
          <p:nvSpPr>
            <p:cNvPr id="4534" name="Google Shape;4534;p22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2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6" name="Google Shape;4536;p22"/>
          <p:cNvSpPr txBox="1">
            <a:spLocks noGrp="1"/>
          </p:cNvSpPr>
          <p:nvPr>
            <p:ph type="title"/>
          </p:nvPr>
        </p:nvSpPr>
        <p:spPr>
          <a:xfrm>
            <a:off x="2600003" y="2767625"/>
            <a:ext cx="30795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37" name="Google Shape;4537;p22"/>
          <p:cNvSpPr txBox="1">
            <a:spLocks noGrp="1"/>
          </p:cNvSpPr>
          <p:nvPr>
            <p:ph type="subTitle" idx="1"/>
          </p:nvPr>
        </p:nvSpPr>
        <p:spPr>
          <a:xfrm>
            <a:off x="2808503" y="3518875"/>
            <a:ext cx="26625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38" name="Google Shape;4538;p22"/>
          <p:cNvSpPr txBox="1">
            <a:spLocks noGrp="1"/>
          </p:cNvSpPr>
          <p:nvPr>
            <p:ph type="title" idx="2" hasCustomPrompt="1"/>
          </p:nvPr>
        </p:nvSpPr>
        <p:spPr>
          <a:xfrm>
            <a:off x="2843753" y="1258225"/>
            <a:ext cx="2592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39" name="Google Shape;4539;p22"/>
          <p:cNvGrpSpPr/>
          <p:nvPr/>
        </p:nvGrpSpPr>
        <p:grpSpPr>
          <a:xfrm rot="1414638">
            <a:off x="773718" y="3663946"/>
            <a:ext cx="677527" cy="949038"/>
            <a:chOff x="1441713" y="3841513"/>
            <a:chExt cx="524688" cy="734950"/>
          </a:xfrm>
        </p:grpSpPr>
        <p:sp>
          <p:nvSpPr>
            <p:cNvPr id="4540" name="Google Shape;4540;p22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2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2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2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2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2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2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2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2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2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2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2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2" name="Google Shape;4552;p22"/>
          <p:cNvGrpSpPr/>
          <p:nvPr/>
        </p:nvGrpSpPr>
        <p:grpSpPr>
          <a:xfrm rot="2700000">
            <a:off x="3519132" y="4263494"/>
            <a:ext cx="572845" cy="840293"/>
            <a:chOff x="1713713" y="4972438"/>
            <a:chExt cx="443613" cy="650725"/>
          </a:xfrm>
        </p:grpSpPr>
        <p:sp>
          <p:nvSpPr>
            <p:cNvPr id="4553" name="Google Shape;4553;p22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2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2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2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2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2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2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2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2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2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2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2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5" name="Google Shape;4565;p22"/>
          <p:cNvGrpSpPr/>
          <p:nvPr/>
        </p:nvGrpSpPr>
        <p:grpSpPr>
          <a:xfrm rot="5628048">
            <a:off x="6613674" y="370270"/>
            <a:ext cx="972073" cy="908555"/>
            <a:chOff x="2993713" y="1450988"/>
            <a:chExt cx="752763" cy="703575"/>
          </a:xfrm>
        </p:grpSpPr>
        <p:sp>
          <p:nvSpPr>
            <p:cNvPr id="4566" name="Google Shape;4566;p22"/>
            <p:cNvSpPr/>
            <p:nvPr/>
          </p:nvSpPr>
          <p:spPr>
            <a:xfrm>
              <a:off x="2993725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2"/>
            <p:cNvSpPr/>
            <p:nvPr/>
          </p:nvSpPr>
          <p:spPr>
            <a:xfrm>
              <a:off x="3202450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FF7D3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2"/>
            <p:cNvSpPr/>
            <p:nvPr/>
          </p:nvSpPr>
          <p:spPr>
            <a:xfrm>
              <a:off x="3131300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FFF85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2"/>
            <p:cNvSpPr/>
            <p:nvPr/>
          </p:nvSpPr>
          <p:spPr>
            <a:xfrm>
              <a:off x="3194600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2"/>
            <p:cNvSpPr/>
            <p:nvPr/>
          </p:nvSpPr>
          <p:spPr>
            <a:xfrm>
              <a:off x="3367750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2"/>
            <p:cNvSpPr/>
            <p:nvPr/>
          </p:nvSpPr>
          <p:spPr>
            <a:xfrm>
              <a:off x="3438350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rgbClr val="FF9E2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2"/>
            <p:cNvSpPr/>
            <p:nvPr/>
          </p:nvSpPr>
          <p:spPr>
            <a:xfrm>
              <a:off x="3481250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F53A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2"/>
            <p:cNvSpPr/>
            <p:nvPr/>
          </p:nvSpPr>
          <p:spPr>
            <a:xfrm>
              <a:off x="3481250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5E5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2"/>
            <p:cNvSpPr/>
            <p:nvPr/>
          </p:nvSpPr>
          <p:spPr>
            <a:xfrm>
              <a:off x="3474450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2"/>
            <p:cNvSpPr/>
            <p:nvPr/>
          </p:nvSpPr>
          <p:spPr>
            <a:xfrm>
              <a:off x="3500075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2"/>
            <p:cNvSpPr/>
            <p:nvPr/>
          </p:nvSpPr>
          <p:spPr>
            <a:xfrm>
              <a:off x="2993713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2"/>
            <p:cNvSpPr/>
            <p:nvPr/>
          </p:nvSpPr>
          <p:spPr>
            <a:xfrm>
              <a:off x="3202438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2"/>
            <p:cNvSpPr/>
            <p:nvPr/>
          </p:nvSpPr>
          <p:spPr>
            <a:xfrm>
              <a:off x="3131288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2"/>
            <p:cNvSpPr/>
            <p:nvPr/>
          </p:nvSpPr>
          <p:spPr>
            <a:xfrm>
              <a:off x="3194588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2"/>
            <p:cNvSpPr/>
            <p:nvPr/>
          </p:nvSpPr>
          <p:spPr>
            <a:xfrm>
              <a:off x="3367738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2"/>
            <p:cNvSpPr/>
            <p:nvPr/>
          </p:nvSpPr>
          <p:spPr>
            <a:xfrm>
              <a:off x="3438338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2"/>
            <p:cNvSpPr/>
            <p:nvPr/>
          </p:nvSpPr>
          <p:spPr>
            <a:xfrm>
              <a:off x="3481238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2"/>
            <p:cNvSpPr/>
            <p:nvPr/>
          </p:nvSpPr>
          <p:spPr>
            <a:xfrm>
              <a:off x="3481238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2"/>
            <p:cNvSpPr/>
            <p:nvPr/>
          </p:nvSpPr>
          <p:spPr>
            <a:xfrm>
              <a:off x="3474438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2"/>
            <p:cNvSpPr/>
            <p:nvPr/>
          </p:nvSpPr>
          <p:spPr>
            <a:xfrm>
              <a:off x="3500063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6" name="Google Shape;4586;p22"/>
          <p:cNvGrpSpPr/>
          <p:nvPr/>
        </p:nvGrpSpPr>
        <p:grpSpPr>
          <a:xfrm rot="-653795">
            <a:off x="3690464" y="487280"/>
            <a:ext cx="898425" cy="251316"/>
            <a:chOff x="3254738" y="2386788"/>
            <a:chExt cx="695763" cy="194625"/>
          </a:xfrm>
        </p:grpSpPr>
        <p:sp>
          <p:nvSpPr>
            <p:cNvPr id="4587" name="Google Shape;4587;p22"/>
            <p:cNvSpPr/>
            <p:nvPr/>
          </p:nvSpPr>
          <p:spPr>
            <a:xfrm>
              <a:off x="3254750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2"/>
            <p:cNvSpPr/>
            <p:nvPr/>
          </p:nvSpPr>
          <p:spPr>
            <a:xfrm>
              <a:off x="32898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2"/>
            <p:cNvSpPr/>
            <p:nvPr/>
          </p:nvSpPr>
          <p:spPr>
            <a:xfrm>
              <a:off x="3307050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2"/>
            <p:cNvSpPr/>
            <p:nvPr/>
          </p:nvSpPr>
          <p:spPr>
            <a:xfrm>
              <a:off x="3290850" y="2403013"/>
              <a:ext cx="179975" cy="160600"/>
            </a:xfrm>
            <a:custGeom>
              <a:avLst/>
              <a:gdLst/>
              <a:ahLst/>
              <a:cxnLst/>
              <a:rect l="l" t="t" r="r" b="b"/>
              <a:pathLst>
                <a:path w="7199" h="6424" extrusionOk="0">
                  <a:moveTo>
                    <a:pt x="5671" y="0"/>
                  </a:moveTo>
                  <a:lnTo>
                    <a:pt x="0" y="5671"/>
                  </a:lnTo>
                  <a:lnTo>
                    <a:pt x="75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2"/>
            <p:cNvSpPr/>
            <p:nvPr/>
          </p:nvSpPr>
          <p:spPr>
            <a:xfrm>
              <a:off x="3377675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1" y="6445"/>
                  </a:lnTo>
                  <a:lnTo>
                    <a:pt x="1528" y="6445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2"/>
            <p:cNvSpPr/>
            <p:nvPr/>
          </p:nvSpPr>
          <p:spPr>
            <a:xfrm>
              <a:off x="36251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2"/>
            <p:cNvSpPr/>
            <p:nvPr/>
          </p:nvSpPr>
          <p:spPr>
            <a:xfrm>
              <a:off x="3641850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2"/>
            <p:cNvSpPr/>
            <p:nvPr/>
          </p:nvSpPr>
          <p:spPr>
            <a:xfrm>
              <a:off x="3628775" y="2403013"/>
              <a:ext cx="179950" cy="160600"/>
            </a:xfrm>
            <a:custGeom>
              <a:avLst/>
              <a:gdLst/>
              <a:ahLst/>
              <a:cxnLst/>
              <a:rect l="l" t="t" r="r" b="b"/>
              <a:pathLst>
                <a:path w="7198" h="6424" extrusionOk="0">
                  <a:moveTo>
                    <a:pt x="5670" y="0"/>
                  </a:moveTo>
                  <a:lnTo>
                    <a:pt x="0" y="5671"/>
                  </a:lnTo>
                  <a:lnTo>
                    <a:pt x="77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2"/>
            <p:cNvSpPr/>
            <p:nvPr/>
          </p:nvSpPr>
          <p:spPr>
            <a:xfrm>
              <a:off x="3715600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0" y="6445"/>
                  </a:lnTo>
                  <a:lnTo>
                    <a:pt x="1528" y="6445"/>
                  </a:lnTo>
                  <a:lnTo>
                    <a:pt x="7972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2"/>
            <p:cNvSpPr/>
            <p:nvPr/>
          </p:nvSpPr>
          <p:spPr>
            <a:xfrm>
              <a:off x="3254738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2"/>
            <p:cNvSpPr/>
            <p:nvPr/>
          </p:nvSpPr>
          <p:spPr>
            <a:xfrm>
              <a:off x="32897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2"/>
            <p:cNvSpPr/>
            <p:nvPr/>
          </p:nvSpPr>
          <p:spPr>
            <a:xfrm>
              <a:off x="3307038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2"/>
            <p:cNvSpPr/>
            <p:nvPr/>
          </p:nvSpPr>
          <p:spPr>
            <a:xfrm>
              <a:off x="36250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2"/>
            <p:cNvSpPr/>
            <p:nvPr/>
          </p:nvSpPr>
          <p:spPr>
            <a:xfrm>
              <a:off x="3641838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1" name="Google Shape;4601;p22"/>
          <p:cNvGrpSpPr/>
          <p:nvPr/>
        </p:nvGrpSpPr>
        <p:grpSpPr>
          <a:xfrm>
            <a:off x="756709" y="821258"/>
            <a:ext cx="1052426" cy="866947"/>
            <a:chOff x="4399263" y="2810788"/>
            <a:chExt cx="815013" cy="671375"/>
          </a:xfrm>
        </p:grpSpPr>
        <p:sp>
          <p:nvSpPr>
            <p:cNvPr id="4602" name="Google Shape;4602;p22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2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2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2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2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2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2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2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2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2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2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2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2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2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2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2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2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2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2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2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2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2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2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2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2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2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2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2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2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2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2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2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2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2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2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2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2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2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2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2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2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2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2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2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2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2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2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2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2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2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2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2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2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2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2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2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2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2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2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2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2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2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2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2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2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2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2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2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2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2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2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2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2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2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2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2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2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2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2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2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2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2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2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2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2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2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2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2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2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2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2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2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2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2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2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2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2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2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2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2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2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2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2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2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2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2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2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2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2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2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2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2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2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2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2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2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2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2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2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2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2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2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2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2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2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2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2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2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2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2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2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2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2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2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2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2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2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2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2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2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2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2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2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2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2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2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2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2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2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2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2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2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2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2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2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2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2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2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2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2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2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2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2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2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2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2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2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2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2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2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2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2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2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2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2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2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2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2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2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2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2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2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2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2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2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2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2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2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2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22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22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22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22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22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22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22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22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22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22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22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22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22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22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22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22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22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22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22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22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22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2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2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2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2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2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2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2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2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2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2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2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2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2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2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2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2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2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2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22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22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22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22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22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22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22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22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22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22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22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22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22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22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22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22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22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22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22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22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22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22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22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22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22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22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22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22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22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22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0" name="Google Shape;4860;p22"/>
          <p:cNvGrpSpPr/>
          <p:nvPr/>
        </p:nvGrpSpPr>
        <p:grpSpPr>
          <a:xfrm rot="1288112">
            <a:off x="6442920" y="3525551"/>
            <a:ext cx="964611" cy="881500"/>
            <a:chOff x="1427588" y="2103288"/>
            <a:chExt cx="747013" cy="682650"/>
          </a:xfrm>
        </p:grpSpPr>
        <p:grpSp>
          <p:nvGrpSpPr>
            <p:cNvPr id="4861" name="Google Shape;4861;p22"/>
            <p:cNvGrpSpPr/>
            <p:nvPr/>
          </p:nvGrpSpPr>
          <p:grpSpPr>
            <a:xfrm>
              <a:off x="1427600" y="2103288"/>
              <a:ext cx="747000" cy="682650"/>
              <a:chOff x="1427600" y="2103288"/>
              <a:chExt cx="747000" cy="682650"/>
            </a:xfrm>
          </p:grpSpPr>
          <p:sp>
            <p:nvSpPr>
              <p:cNvPr id="4862" name="Google Shape;4862;p22"/>
              <p:cNvSpPr/>
              <p:nvPr/>
            </p:nvSpPr>
            <p:spPr>
              <a:xfrm>
                <a:off x="1531175" y="2688613"/>
                <a:ext cx="926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893" extrusionOk="0">
                    <a:moveTo>
                      <a:pt x="440" y="1"/>
                    </a:moveTo>
                    <a:cubicBezTo>
                      <a:pt x="189" y="1"/>
                      <a:pt x="0" y="210"/>
                      <a:pt x="0" y="440"/>
                    </a:cubicBezTo>
                    <a:lnTo>
                      <a:pt x="0" y="3432"/>
                    </a:lnTo>
                    <a:cubicBezTo>
                      <a:pt x="0" y="3683"/>
                      <a:pt x="189" y="3892"/>
                      <a:pt x="440" y="3892"/>
                    </a:cubicBezTo>
                    <a:lnTo>
                      <a:pt x="3243" y="3892"/>
                    </a:lnTo>
                    <a:cubicBezTo>
                      <a:pt x="3495" y="3892"/>
                      <a:pt x="3704" y="3683"/>
                      <a:pt x="3704" y="3432"/>
                    </a:cubicBezTo>
                    <a:lnTo>
                      <a:pt x="3704" y="440"/>
                    </a:lnTo>
                    <a:cubicBezTo>
                      <a:pt x="3704" y="210"/>
                      <a:pt x="3495" y="1"/>
                      <a:pt x="3243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22"/>
              <p:cNvSpPr/>
              <p:nvPr/>
            </p:nvSpPr>
            <p:spPr>
              <a:xfrm>
                <a:off x="1973175" y="2688613"/>
                <a:ext cx="931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893" extrusionOk="0">
                    <a:moveTo>
                      <a:pt x="461" y="1"/>
                    </a:moveTo>
                    <a:cubicBezTo>
                      <a:pt x="210" y="1"/>
                      <a:pt x="1" y="210"/>
                      <a:pt x="1" y="440"/>
                    </a:cubicBezTo>
                    <a:lnTo>
                      <a:pt x="1" y="3432"/>
                    </a:lnTo>
                    <a:cubicBezTo>
                      <a:pt x="1" y="3683"/>
                      <a:pt x="210" y="3892"/>
                      <a:pt x="461" y="3892"/>
                    </a:cubicBezTo>
                    <a:lnTo>
                      <a:pt x="3265" y="3892"/>
                    </a:lnTo>
                    <a:cubicBezTo>
                      <a:pt x="3516" y="3892"/>
                      <a:pt x="3725" y="3683"/>
                      <a:pt x="3725" y="3432"/>
                    </a:cubicBezTo>
                    <a:lnTo>
                      <a:pt x="3725" y="440"/>
                    </a:lnTo>
                    <a:cubicBezTo>
                      <a:pt x="3725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22"/>
              <p:cNvSpPr/>
              <p:nvPr/>
            </p:nvSpPr>
            <p:spPr>
              <a:xfrm>
                <a:off x="1446950" y="2281138"/>
                <a:ext cx="7083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28332" h="670" extrusionOk="0">
                    <a:moveTo>
                      <a:pt x="1" y="0"/>
                    </a:moveTo>
                    <a:lnTo>
                      <a:pt x="1" y="670"/>
                    </a:lnTo>
                    <a:lnTo>
                      <a:pt x="28331" y="670"/>
                    </a:lnTo>
                    <a:lnTo>
                      <a:pt x="28331" y="0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22"/>
              <p:cNvSpPr/>
              <p:nvPr/>
            </p:nvSpPr>
            <p:spPr>
              <a:xfrm>
                <a:off x="1482000" y="2103288"/>
                <a:ext cx="638725" cy="618600"/>
              </a:xfrm>
              <a:custGeom>
                <a:avLst/>
                <a:gdLst/>
                <a:ahLst/>
                <a:cxnLst/>
                <a:rect l="l" t="t" r="r" b="b"/>
                <a:pathLst>
                  <a:path w="25549" h="24744" extrusionOk="0">
                    <a:moveTo>
                      <a:pt x="8119" y="0"/>
                    </a:moveTo>
                    <a:cubicBezTo>
                      <a:pt x="3641" y="0"/>
                      <a:pt x="0" y="1339"/>
                      <a:pt x="0" y="5838"/>
                    </a:cubicBezTo>
                    <a:lnTo>
                      <a:pt x="0" y="22095"/>
                    </a:lnTo>
                    <a:cubicBezTo>
                      <a:pt x="0" y="24178"/>
                      <a:pt x="788" y="24735"/>
                      <a:pt x="2082" y="24735"/>
                    </a:cubicBezTo>
                    <a:cubicBezTo>
                      <a:pt x="3569" y="24735"/>
                      <a:pt x="5724" y="23999"/>
                      <a:pt x="8119" y="23999"/>
                    </a:cubicBezTo>
                    <a:lnTo>
                      <a:pt x="17409" y="23999"/>
                    </a:lnTo>
                    <a:cubicBezTo>
                      <a:pt x="19807" y="23999"/>
                      <a:pt x="21972" y="24744"/>
                      <a:pt x="23464" y="24744"/>
                    </a:cubicBezTo>
                    <a:cubicBezTo>
                      <a:pt x="24759" y="24744"/>
                      <a:pt x="25548" y="24184"/>
                      <a:pt x="25548" y="22095"/>
                    </a:cubicBezTo>
                    <a:lnTo>
                      <a:pt x="25548" y="5838"/>
                    </a:lnTo>
                    <a:cubicBezTo>
                      <a:pt x="25548" y="1339"/>
                      <a:pt x="21887" y="0"/>
                      <a:pt x="17409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22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22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22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22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22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22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22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22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22"/>
              <p:cNvSpPr/>
              <p:nvPr/>
            </p:nvSpPr>
            <p:spPr>
              <a:xfrm>
                <a:off x="1531700" y="2435438"/>
                <a:ext cx="53880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1552" h="10254" extrusionOk="0">
                    <a:moveTo>
                      <a:pt x="230" y="1"/>
                    </a:moveTo>
                    <a:cubicBezTo>
                      <a:pt x="105" y="1"/>
                      <a:pt x="0" y="105"/>
                      <a:pt x="0" y="231"/>
                    </a:cubicBezTo>
                    <a:lnTo>
                      <a:pt x="0" y="10023"/>
                    </a:lnTo>
                    <a:cubicBezTo>
                      <a:pt x="0" y="10148"/>
                      <a:pt x="105" y="10253"/>
                      <a:pt x="230" y="10253"/>
                    </a:cubicBezTo>
                    <a:lnTo>
                      <a:pt x="21321" y="10253"/>
                    </a:lnTo>
                    <a:cubicBezTo>
                      <a:pt x="21447" y="10253"/>
                      <a:pt x="21552" y="10148"/>
                      <a:pt x="21552" y="10023"/>
                    </a:cubicBezTo>
                    <a:lnTo>
                      <a:pt x="21552" y="231"/>
                    </a:lnTo>
                    <a:cubicBezTo>
                      <a:pt x="21552" y="105"/>
                      <a:pt x="21447" y="1"/>
                      <a:pt x="21321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22"/>
              <p:cNvSpPr/>
              <p:nvPr/>
            </p:nvSpPr>
            <p:spPr>
              <a:xfrm>
                <a:off x="1525950" y="2429688"/>
                <a:ext cx="550300" cy="267850"/>
              </a:xfrm>
              <a:custGeom>
                <a:avLst/>
                <a:gdLst/>
                <a:ahLst/>
                <a:cxnLst/>
                <a:rect l="l" t="t" r="r" b="b"/>
                <a:pathLst>
                  <a:path w="22012" h="10714" extrusionOk="0">
                    <a:moveTo>
                      <a:pt x="21572" y="461"/>
                    </a:moveTo>
                    <a:lnTo>
                      <a:pt x="21572" y="10253"/>
                    </a:lnTo>
                    <a:lnTo>
                      <a:pt x="460" y="10253"/>
                    </a:lnTo>
                    <a:lnTo>
                      <a:pt x="460" y="461"/>
                    </a:lnTo>
                    <a:close/>
                    <a:moveTo>
                      <a:pt x="460" y="0"/>
                    </a:moveTo>
                    <a:cubicBezTo>
                      <a:pt x="209" y="0"/>
                      <a:pt x="0" y="210"/>
                      <a:pt x="0" y="461"/>
                    </a:cubicBezTo>
                    <a:lnTo>
                      <a:pt x="0" y="10253"/>
                    </a:lnTo>
                    <a:cubicBezTo>
                      <a:pt x="0" y="10504"/>
                      <a:pt x="209" y="10713"/>
                      <a:pt x="460" y="10713"/>
                    </a:cubicBezTo>
                    <a:lnTo>
                      <a:pt x="21572" y="10713"/>
                    </a:lnTo>
                    <a:cubicBezTo>
                      <a:pt x="21802" y="10713"/>
                      <a:pt x="22012" y="10504"/>
                      <a:pt x="22012" y="10253"/>
                    </a:cubicBezTo>
                    <a:lnTo>
                      <a:pt x="22012" y="461"/>
                    </a:lnTo>
                    <a:cubicBezTo>
                      <a:pt x="22012" y="210"/>
                      <a:pt x="21802" y="0"/>
                      <a:pt x="21572" y="0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22"/>
              <p:cNvSpPr/>
              <p:nvPr/>
            </p:nvSpPr>
            <p:spPr>
              <a:xfrm>
                <a:off x="1461075" y="2650438"/>
                <a:ext cx="680575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27223" h="3055" extrusionOk="0">
                    <a:moveTo>
                      <a:pt x="440" y="0"/>
                    </a:moveTo>
                    <a:cubicBezTo>
                      <a:pt x="189" y="0"/>
                      <a:pt x="1" y="209"/>
                      <a:pt x="1" y="460"/>
                    </a:cubicBezTo>
                    <a:lnTo>
                      <a:pt x="1" y="2595"/>
                    </a:lnTo>
                    <a:cubicBezTo>
                      <a:pt x="1" y="2846"/>
                      <a:pt x="189" y="3055"/>
                      <a:pt x="440" y="3055"/>
                    </a:cubicBezTo>
                    <a:lnTo>
                      <a:pt x="26762" y="3055"/>
                    </a:lnTo>
                    <a:cubicBezTo>
                      <a:pt x="27013" y="3055"/>
                      <a:pt x="27222" y="2846"/>
                      <a:pt x="27222" y="2595"/>
                    </a:cubicBezTo>
                    <a:lnTo>
                      <a:pt x="27222" y="460"/>
                    </a:lnTo>
                    <a:cubicBezTo>
                      <a:pt x="27222" y="209"/>
                      <a:pt x="27013" y="0"/>
                      <a:pt x="26762" y="0"/>
                    </a:cubicBezTo>
                    <a:close/>
                  </a:path>
                </a:pathLst>
              </a:custGeom>
              <a:solidFill>
                <a:srgbClr val="98989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22"/>
              <p:cNvSpPr/>
              <p:nvPr/>
            </p:nvSpPr>
            <p:spPr>
              <a:xfrm>
                <a:off x="1427600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98" y="1"/>
                      <a:pt x="0" y="377"/>
                      <a:pt x="0" y="859"/>
                    </a:cubicBezTo>
                    <a:lnTo>
                      <a:pt x="0" y="3474"/>
                    </a:lnTo>
                    <a:cubicBezTo>
                      <a:pt x="0" y="3934"/>
                      <a:pt x="398" y="4311"/>
                      <a:pt x="858" y="4311"/>
                    </a:cubicBezTo>
                    <a:cubicBezTo>
                      <a:pt x="1340" y="4311"/>
                      <a:pt x="1716" y="3934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40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22"/>
              <p:cNvSpPr/>
              <p:nvPr/>
            </p:nvSpPr>
            <p:spPr>
              <a:xfrm>
                <a:off x="2131675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77" y="1"/>
                      <a:pt x="1" y="377"/>
                      <a:pt x="1" y="859"/>
                    </a:cubicBezTo>
                    <a:lnTo>
                      <a:pt x="1" y="3474"/>
                    </a:lnTo>
                    <a:cubicBezTo>
                      <a:pt x="1" y="3923"/>
                      <a:pt x="358" y="4312"/>
                      <a:pt x="822" y="4312"/>
                    </a:cubicBezTo>
                    <a:cubicBezTo>
                      <a:pt x="834" y="4312"/>
                      <a:pt x="846" y="4312"/>
                      <a:pt x="858" y="4311"/>
                    </a:cubicBezTo>
                    <a:cubicBezTo>
                      <a:pt x="870" y="4312"/>
                      <a:pt x="882" y="4312"/>
                      <a:pt x="893" y="4312"/>
                    </a:cubicBezTo>
                    <a:cubicBezTo>
                      <a:pt x="1339" y="4312"/>
                      <a:pt x="1716" y="3923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19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22"/>
              <p:cNvSpPr/>
              <p:nvPr/>
            </p:nvSpPr>
            <p:spPr>
              <a:xfrm>
                <a:off x="1549475" y="2503438"/>
                <a:ext cx="926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1968" extrusionOk="0">
                    <a:moveTo>
                      <a:pt x="440" y="1"/>
                    </a:moveTo>
                    <a:cubicBezTo>
                      <a:pt x="210" y="1"/>
                      <a:pt x="1" y="210"/>
                      <a:pt x="1" y="461"/>
                    </a:cubicBezTo>
                    <a:lnTo>
                      <a:pt x="1" y="1528"/>
                    </a:lnTo>
                    <a:cubicBezTo>
                      <a:pt x="1" y="1758"/>
                      <a:pt x="210" y="1967"/>
                      <a:pt x="440" y="1967"/>
                    </a:cubicBezTo>
                    <a:lnTo>
                      <a:pt x="3265" y="1967"/>
                    </a:lnTo>
                    <a:cubicBezTo>
                      <a:pt x="3516" y="1967"/>
                      <a:pt x="3704" y="1758"/>
                      <a:pt x="3704" y="1528"/>
                    </a:cubicBezTo>
                    <a:lnTo>
                      <a:pt x="3704" y="461"/>
                    </a:lnTo>
                    <a:cubicBezTo>
                      <a:pt x="3704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22"/>
              <p:cNvSpPr/>
              <p:nvPr/>
            </p:nvSpPr>
            <p:spPr>
              <a:xfrm>
                <a:off x="1962200" y="2503438"/>
                <a:ext cx="931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968" extrusionOk="0">
                    <a:moveTo>
                      <a:pt x="461" y="1"/>
                    </a:moveTo>
                    <a:cubicBezTo>
                      <a:pt x="210" y="1"/>
                      <a:pt x="0" y="210"/>
                      <a:pt x="0" y="461"/>
                    </a:cubicBezTo>
                    <a:lnTo>
                      <a:pt x="0" y="1528"/>
                    </a:lnTo>
                    <a:cubicBezTo>
                      <a:pt x="0" y="1758"/>
                      <a:pt x="210" y="1967"/>
                      <a:pt x="461" y="1967"/>
                    </a:cubicBezTo>
                    <a:lnTo>
                      <a:pt x="3264" y="1967"/>
                    </a:lnTo>
                    <a:cubicBezTo>
                      <a:pt x="3516" y="1967"/>
                      <a:pt x="3725" y="1758"/>
                      <a:pt x="3725" y="1528"/>
                    </a:cubicBezTo>
                    <a:lnTo>
                      <a:pt x="3725" y="461"/>
                    </a:lnTo>
                    <a:cubicBezTo>
                      <a:pt x="3725" y="210"/>
                      <a:pt x="3516" y="1"/>
                      <a:pt x="3264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22"/>
              <p:cNvSpPr/>
              <p:nvPr/>
            </p:nvSpPr>
            <p:spPr>
              <a:xfrm>
                <a:off x="1676075" y="2503438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22"/>
              <p:cNvSpPr/>
              <p:nvPr/>
            </p:nvSpPr>
            <p:spPr>
              <a:xfrm>
                <a:off x="1676075" y="2537438"/>
                <a:ext cx="2484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3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22"/>
              <p:cNvSpPr/>
              <p:nvPr/>
            </p:nvSpPr>
            <p:spPr>
              <a:xfrm>
                <a:off x="1676075" y="2571963"/>
                <a:ext cx="2484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692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9939" y="691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22"/>
              <p:cNvSpPr/>
              <p:nvPr/>
            </p:nvSpPr>
            <p:spPr>
              <a:xfrm>
                <a:off x="1676075" y="2605963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22"/>
              <p:cNvSpPr/>
              <p:nvPr/>
            </p:nvSpPr>
            <p:spPr>
              <a:xfrm>
                <a:off x="1590275" y="2151388"/>
                <a:ext cx="4216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6866" h="2742" extrusionOk="0">
                    <a:moveTo>
                      <a:pt x="440" y="1"/>
                    </a:moveTo>
                    <a:cubicBezTo>
                      <a:pt x="189" y="1"/>
                      <a:pt x="1" y="210"/>
                      <a:pt x="1" y="461"/>
                    </a:cubicBezTo>
                    <a:lnTo>
                      <a:pt x="1" y="2282"/>
                    </a:lnTo>
                    <a:cubicBezTo>
                      <a:pt x="1" y="2533"/>
                      <a:pt x="189" y="2742"/>
                      <a:pt x="440" y="2742"/>
                    </a:cubicBezTo>
                    <a:lnTo>
                      <a:pt x="16426" y="2742"/>
                    </a:lnTo>
                    <a:cubicBezTo>
                      <a:pt x="16677" y="2742"/>
                      <a:pt x="16865" y="2533"/>
                      <a:pt x="16865" y="2282"/>
                    </a:cubicBezTo>
                    <a:lnTo>
                      <a:pt x="16865" y="461"/>
                    </a:lnTo>
                    <a:cubicBezTo>
                      <a:pt x="16865" y="210"/>
                      <a:pt x="16677" y="1"/>
                      <a:pt x="16426" y="1"/>
                    </a:cubicBezTo>
                    <a:close/>
                  </a:path>
                </a:pathLst>
              </a:custGeom>
              <a:solidFill>
                <a:srgbClr val="BA878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22"/>
              <p:cNvSpPr/>
              <p:nvPr/>
            </p:nvSpPr>
            <p:spPr>
              <a:xfrm>
                <a:off x="1952775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72" y="1885"/>
                      <a:pt x="958" y="1885"/>
                    </a:cubicBezTo>
                    <a:cubicBezTo>
                      <a:pt x="1189" y="1885"/>
                      <a:pt x="1423" y="1800"/>
                      <a:pt x="1612" y="1612"/>
                    </a:cubicBezTo>
                    <a:cubicBezTo>
                      <a:pt x="2219" y="1005"/>
                      <a:pt x="1800" y="1"/>
                      <a:pt x="942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22"/>
              <p:cNvSpPr/>
              <p:nvPr/>
            </p:nvSpPr>
            <p:spPr>
              <a:xfrm>
                <a:off x="1899425" y="2160813"/>
                <a:ext cx="54950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62" y="1885"/>
                      <a:pt x="949" y="1885"/>
                    </a:cubicBezTo>
                    <a:cubicBezTo>
                      <a:pt x="1180" y="1885"/>
                      <a:pt x="1416" y="1800"/>
                      <a:pt x="1612" y="1612"/>
                    </a:cubicBezTo>
                    <a:cubicBezTo>
                      <a:pt x="2198" y="1005"/>
                      <a:pt x="1779" y="1"/>
                      <a:pt x="942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22"/>
              <p:cNvSpPr/>
              <p:nvPr/>
            </p:nvSpPr>
            <p:spPr>
              <a:xfrm>
                <a:off x="1593950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1276" y="1"/>
                    </a:moveTo>
                    <a:cubicBezTo>
                      <a:pt x="419" y="1"/>
                      <a:pt x="0" y="1005"/>
                      <a:pt x="607" y="1612"/>
                    </a:cubicBezTo>
                    <a:cubicBezTo>
                      <a:pt x="796" y="1800"/>
                      <a:pt x="1030" y="1885"/>
                      <a:pt x="1260" y="1885"/>
                    </a:cubicBezTo>
                    <a:cubicBezTo>
                      <a:pt x="1747" y="1885"/>
                      <a:pt x="2218" y="1510"/>
                      <a:pt x="2218" y="942"/>
                    </a:cubicBezTo>
                    <a:cubicBezTo>
                      <a:pt x="2218" y="419"/>
                      <a:pt x="1800" y="1"/>
                      <a:pt x="1276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22"/>
              <p:cNvSpPr/>
              <p:nvPr/>
            </p:nvSpPr>
            <p:spPr>
              <a:xfrm>
                <a:off x="1647300" y="2160788"/>
                <a:ext cx="5547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96" extrusionOk="0">
                    <a:moveTo>
                      <a:pt x="1313" y="1"/>
                    </a:moveTo>
                    <a:cubicBezTo>
                      <a:pt x="1301" y="1"/>
                      <a:pt x="1289" y="1"/>
                      <a:pt x="1277" y="2"/>
                    </a:cubicBezTo>
                    <a:cubicBezTo>
                      <a:pt x="440" y="2"/>
                      <a:pt x="0" y="1006"/>
                      <a:pt x="607" y="1613"/>
                    </a:cubicBezTo>
                    <a:cubicBezTo>
                      <a:pt x="803" y="1808"/>
                      <a:pt x="1039" y="1895"/>
                      <a:pt x="1271" y="1895"/>
                    </a:cubicBezTo>
                    <a:cubicBezTo>
                      <a:pt x="1757" y="1895"/>
                      <a:pt x="2218" y="1510"/>
                      <a:pt x="2218" y="943"/>
                    </a:cubicBezTo>
                    <a:cubicBezTo>
                      <a:pt x="2218" y="432"/>
                      <a:pt x="1819" y="1"/>
                      <a:pt x="1313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22"/>
              <p:cNvSpPr/>
              <p:nvPr/>
            </p:nvSpPr>
            <p:spPr>
              <a:xfrm>
                <a:off x="1718425" y="2160813"/>
                <a:ext cx="16532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1884" extrusionOk="0">
                    <a:moveTo>
                      <a:pt x="1" y="1"/>
                    </a:moveTo>
                    <a:lnTo>
                      <a:pt x="1" y="1884"/>
                    </a:lnTo>
                    <a:lnTo>
                      <a:pt x="6613" y="1884"/>
                    </a:lnTo>
                    <a:lnTo>
                      <a:pt x="6613" y="1"/>
                    </a:lnTo>
                    <a:close/>
                  </a:path>
                </a:pathLst>
              </a:custGeom>
              <a:solidFill>
                <a:srgbClr val="7A412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1" name="Google Shape;4891;p22"/>
            <p:cNvSpPr/>
            <p:nvPr/>
          </p:nvSpPr>
          <p:spPr>
            <a:xfrm>
              <a:off x="1531163" y="2688613"/>
              <a:ext cx="92600" cy="97325"/>
            </a:xfrm>
            <a:custGeom>
              <a:avLst/>
              <a:gdLst/>
              <a:ahLst/>
              <a:cxnLst/>
              <a:rect l="l" t="t" r="r" b="b"/>
              <a:pathLst>
                <a:path w="3704" h="3893" extrusionOk="0">
                  <a:moveTo>
                    <a:pt x="440" y="1"/>
                  </a:moveTo>
                  <a:cubicBezTo>
                    <a:pt x="189" y="1"/>
                    <a:pt x="0" y="210"/>
                    <a:pt x="0" y="440"/>
                  </a:cubicBezTo>
                  <a:lnTo>
                    <a:pt x="0" y="3432"/>
                  </a:lnTo>
                  <a:cubicBezTo>
                    <a:pt x="0" y="3683"/>
                    <a:pt x="189" y="3892"/>
                    <a:pt x="440" y="3892"/>
                  </a:cubicBezTo>
                  <a:lnTo>
                    <a:pt x="3243" y="3892"/>
                  </a:lnTo>
                  <a:cubicBezTo>
                    <a:pt x="3495" y="3892"/>
                    <a:pt x="3704" y="3683"/>
                    <a:pt x="3704" y="3432"/>
                  </a:cubicBezTo>
                  <a:lnTo>
                    <a:pt x="3704" y="440"/>
                  </a:lnTo>
                  <a:cubicBezTo>
                    <a:pt x="3704" y="210"/>
                    <a:pt x="3495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22"/>
            <p:cNvSpPr/>
            <p:nvPr/>
          </p:nvSpPr>
          <p:spPr>
            <a:xfrm>
              <a:off x="1973163" y="2688613"/>
              <a:ext cx="93150" cy="97325"/>
            </a:xfrm>
            <a:custGeom>
              <a:avLst/>
              <a:gdLst/>
              <a:ahLst/>
              <a:cxnLst/>
              <a:rect l="l" t="t" r="r" b="b"/>
              <a:pathLst>
                <a:path w="3726" h="3893" extrusionOk="0">
                  <a:moveTo>
                    <a:pt x="461" y="1"/>
                  </a:moveTo>
                  <a:cubicBezTo>
                    <a:pt x="210" y="1"/>
                    <a:pt x="1" y="210"/>
                    <a:pt x="1" y="440"/>
                  </a:cubicBezTo>
                  <a:lnTo>
                    <a:pt x="1" y="3432"/>
                  </a:lnTo>
                  <a:cubicBezTo>
                    <a:pt x="1" y="3683"/>
                    <a:pt x="210" y="3892"/>
                    <a:pt x="461" y="3892"/>
                  </a:cubicBezTo>
                  <a:lnTo>
                    <a:pt x="3265" y="3892"/>
                  </a:lnTo>
                  <a:cubicBezTo>
                    <a:pt x="3516" y="3892"/>
                    <a:pt x="3725" y="3683"/>
                    <a:pt x="3725" y="3432"/>
                  </a:cubicBezTo>
                  <a:lnTo>
                    <a:pt x="3725" y="440"/>
                  </a:lnTo>
                  <a:cubicBezTo>
                    <a:pt x="3725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22"/>
            <p:cNvSpPr/>
            <p:nvPr/>
          </p:nvSpPr>
          <p:spPr>
            <a:xfrm>
              <a:off x="1446938" y="2281138"/>
              <a:ext cx="708300" cy="16750"/>
            </a:xfrm>
            <a:custGeom>
              <a:avLst/>
              <a:gdLst/>
              <a:ahLst/>
              <a:cxnLst/>
              <a:rect l="l" t="t" r="r" b="b"/>
              <a:pathLst>
                <a:path w="28332" h="670" extrusionOk="0">
                  <a:moveTo>
                    <a:pt x="1" y="0"/>
                  </a:moveTo>
                  <a:lnTo>
                    <a:pt x="1" y="670"/>
                  </a:lnTo>
                  <a:lnTo>
                    <a:pt x="28331" y="670"/>
                  </a:lnTo>
                  <a:lnTo>
                    <a:pt x="2833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22"/>
            <p:cNvSpPr/>
            <p:nvPr/>
          </p:nvSpPr>
          <p:spPr>
            <a:xfrm>
              <a:off x="1481997" y="2103290"/>
              <a:ext cx="638725" cy="618600"/>
            </a:xfrm>
            <a:custGeom>
              <a:avLst/>
              <a:gdLst/>
              <a:ahLst/>
              <a:cxnLst/>
              <a:rect l="l" t="t" r="r" b="b"/>
              <a:pathLst>
                <a:path w="25549" h="24744" extrusionOk="0">
                  <a:moveTo>
                    <a:pt x="8119" y="0"/>
                  </a:moveTo>
                  <a:cubicBezTo>
                    <a:pt x="3641" y="0"/>
                    <a:pt x="0" y="1339"/>
                    <a:pt x="0" y="5838"/>
                  </a:cubicBezTo>
                  <a:lnTo>
                    <a:pt x="0" y="22095"/>
                  </a:lnTo>
                  <a:cubicBezTo>
                    <a:pt x="0" y="24178"/>
                    <a:pt x="788" y="24735"/>
                    <a:pt x="2082" y="24735"/>
                  </a:cubicBezTo>
                  <a:cubicBezTo>
                    <a:pt x="3569" y="24735"/>
                    <a:pt x="5724" y="23999"/>
                    <a:pt x="8119" y="23999"/>
                  </a:cubicBezTo>
                  <a:lnTo>
                    <a:pt x="17409" y="23999"/>
                  </a:lnTo>
                  <a:cubicBezTo>
                    <a:pt x="19807" y="23999"/>
                    <a:pt x="21972" y="24744"/>
                    <a:pt x="23464" y="24744"/>
                  </a:cubicBezTo>
                  <a:cubicBezTo>
                    <a:pt x="24759" y="24744"/>
                    <a:pt x="25548" y="24184"/>
                    <a:pt x="25548" y="22095"/>
                  </a:cubicBezTo>
                  <a:lnTo>
                    <a:pt x="25548" y="5838"/>
                  </a:lnTo>
                  <a:cubicBezTo>
                    <a:pt x="25548" y="1339"/>
                    <a:pt x="21887" y="0"/>
                    <a:pt x="17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22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22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22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22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22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22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22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22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22"/>
            <p:cNvSpPr/>
            <p:nvPr/>
          </p:nvSpPr>
          <p:spPr>
            <a:xfrm>
              <a:off x="1531688" y="2435438"/>
              <a:ext cx="538800" cy="256350"/>
            </a:xfrm>
            <a:custGeom>
              <a:avLst/>
              <a:gdLst/>
              <a:ahLst/>
              <a:cxnLst/>
              <a:rect l="l" t="t" r="r" b="b"/>
              <a:pathLst>
                <a:path w="21552" h="10254" extrusionOk="0">
                  <a:moveTo>
                    <a:pt x="230" y="1"/>
                  </a:moveTo>
                  <a:cubicBezTo>
                    <a:pt x="105" y="1"/>
                    <a:pt x="0" y="105"/>
                    <a:pt x="0" y="231"/>
                  </a:cubicBezTo>
                  <a:lnTo>
                    <a:pt x="0" y="10023"/>
                  </a:lnTo>
                  <a:cubicBezTo>
                    <a:pt x="0" y="10148"/>
                    <a:pt x="105" y="10253"/>
                    <a:pt x="230" y="10253"/>
                  </a:cubicBezTo>
                  <a:lnTo>
                    <a:pt x="21321" y="10253"/>
                  </a:lnTo>
                  <a:cubicBezTo>
                    <a:pt x="21447" y="10253"/>
                    <a:pt x="21552" y="10148"/>
                    <a:pt x="21552" y="10023"/>
                  </a:cubicBezTo>
                  <a:lnTo>
                    <a:pt x="21552" y="231"/>
                  </a:lnTo>
                  <a:cubicBezTo>
                    <a:pt x="21552" y="105"/>
                    <a:pt x="21447" y="1"/>
                    <a:pt x="21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22"/>
            <p:cNvSpPr/>
            <p:nvPr/>
          </p:nvSpPr>
          <p:spPr>
            <a:xfrm>
              <a:off x="1525938" y="2429688"/>
              <a:ext cx="550300" cy="267850"/>
            </a:xfrm>
            <a:custGeom>
              <a:avLst/>
              <a:gdLst/>
              <a:ahLst/>
              <a:cxnLst/>
              <a:rect l="l" t="t" r="r" b="b"/>
              <a:pathLst>
                <a:path w="22012" h="10714" extrusionOk="0">
                  <a:moveTo>
                    <a:pt x="21572" y="461"/>
                  </a:moveTo>
                  <a:lnTo>
                    <a:pt x="21572" y="10253"/>
                  </a:lnTo>
                  <a:lnTo>
                    <a:pt x="460" y="10253"/>
                  </a:lnTo>
                  <a:lnTo>
                    <a:pt x="460" y="461"/>
                  </a:lnTo>
                  <a:close/>
                  <a:moveTo>
                    <a:pt x="460" y="0"/>
                  </a:moveTo>
                  <a:cubicBezTo>
                    <a:pt x="209" y="0"/>
                    <a:pt x="0" y="210"/>
                    <a:pt x="0" y="461"/>
                  </a:cubicBezTo>
                  <a:lnTo>
                    <a:pt x="0" y="10253"/>
                  </a:lnTo>
                  <a:cubicBezTo>
                    <a:pt x="0" y="10504"/>
                    <a:pt x="209" y="10713"/>
                    <a:pt x="460" y="10713"/>
                  </a:cubicBezTo>
                  <a:lnTo>
                    <a:pt x="21572" y="10713"/>
                  </a:lnTo>
                  <a:cubicBezTo>
                    <a:pt x="21802" y="10713"/>
                    <a:pt x="22012" y="10504"/>
                    <a:pt x="22012" y="10253"/>
                  </a:cubicBezTo>
                  <a:lnTo>
                    <a:pt x="22012" y="461"/>
                  </a:lnTo>
                  <a:cubicBezTo>
                    <a:pt x="22012" y="210"/>
                    <a:pt x="21802" y="0"/>
                    <a:pt x="2157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22"/>
            <p:cNvSpPr/>
            <p:nvPr/>
          </p:nvSpPr>
          <p:spPr>
            <a:xfrm>
              <a:off x="1461063" y="2650438"/>
              <a:ext cx="680575" cy="76375"/>
            </a:xfrm>
            <a:custGeom>
              <a:avLst/>
              <a:gdLst/>
              <a:ahLst/>
              <a:cxnLst/>
              <a:rect l="l" t="t" r="r" b="b"/>
              <a:pathLst>
                <a:path w="27223" h="3055" extrusionOk="0">
                  <a:moveTo>
                    <a:pt x="440" y="0"/>
                  </a:moveTo>
                  <a:cubicBezTo>
                    <a:pt x="189" y="0"/>
                    <a:pt x="1" y="209"/>
                    <a:pt x="1" y="460"/>
                  </a:cubicBezTo>
                  <a:lnTo>
                    <a:pt x="1" y="2595"/>
                  </a:lnTo>
                  <a:cubicBezTo>
                    <a:pt x="1" y="2846"/>
                    <a:pt x="189" y="3055"/>
                    <a:pt x="440" y="3055"/>
                  </a:cubicBezTo>
                  <a:lnTo>
                    <a:pt x="26762" y="3055"/>
                  </a:lnTo>
                  <a:cubicBezTo>
                    <a:pt x="27013" y="3055"/>
                    <a:pt x="27222" y="2846"/>
                    <a:pt x="27222" y="2595"/>
                  </a:cubicBezTo>
                  <a:lnTo>
                    <a:pt x="27222" y="460"/>
                  </a:lnTo>
                  <a:cubicBezTo>
                    <a:pt x="27222" y="209"/>
                    <a:pt x="27013" y="0"/>
                    <a:pt x="26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22"/>
            <p:cNvSpPr/>
            <p:nvPr/>
          </p:nvSpPr>
          <p:spPr>
            <a:xfrm>
              <a:off x="1427588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98" y="1"/>
                    <a:pt x="0" y="377"/>
                    <a:pt x="0" y="859"/>
                  </a:cubicBezTo>
                  <a:lnTo>
                    <a:pt x="0" y="3474"/>
                  </a:lnTo>
                  <a:cubicBezTo>
                    <a:pt x="0" y="3934"/>
                    <a:pt x="398" y="4311"/>
                    <a:pt x="858" y="4311"/>
                  </a:cubicBezTo>
                  <a:cubicBezTo>
                    <a:pt x="1340" y="4311"/>
                    <a:pt x="1716" y="3934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40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22"/>
            <p:cNvSpPr/>
            <p:nvPr/>
          </p:nvSpPr>
          <p:spPr>
            <a:xfrm>
              <a:off x="2131663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77" y="1"/>
                    <a:pt x="1" y="377"/>
                    <a:pt x="1" y="859"/>
                  </a:cubicBezTo>
                  <a:lnTo>
                    <a:pt x="1" y="3474"/>
                  </a:lnTo>
                  <a:cubicBezTo>
                    <a:pt x="1" y="3923"/>
                    <a:pt x="358" y="4312"/>
                    <a:pt x="822" y="4312"/>
                  </a:cubicBezTo>
                  <a:cubicBezTo>
                    <a:pt x="834" y="4312"/>
                    <a:pt x="846" y="4312"/>
                    <a:pt x="858" y="4311"/>
                  </a:cubicBezTo>
                  <a:cubicBezTo>
                    <a:pt x="870" y="4312"/>
                    <a:pt x="882" y="4312"/>
                    <a:pt x="893" y="4312"/>
                  </a:cubicBezTo>
                  <a:cubicBezTo>
                    <a:pt x="1339" y="4312"/>
                    <a:pt x="1716" y="3923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19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22"/>
            <p:cNvSpPr/>
            <p:nvPr/>
          </p:nvSpPr>
          <p:spPr>
            <a:xfrm>
              <a:off x="1549463" y="2503438"/>
              <a:ext cx="92625" cy="49200"/>
            </a:xfrm>
            <a:custGeom>
              <a:avLst/>
              <a:gdLst/>
              <a:ahLst/>
              <a:cxnLst/>
              <a:rect l="l" t="t" r="r" b="b"/>
              <a:pathLst>
                <a:path w="3705" h="1968" extrusionOk="0">
                  <a:moveTo>
                    <a:pt x="440" y="1"/>
                  </a:moveTo>
                  <a:cubicBezTo>
                    <a:pt x="210" y="1"/>
                    <a:pt x="1" y="210"/>
                    <a:pt x="1" y="461"/>
                  </a:cubicBezTo>
                  <a:lnTo>
                    <a:pt x="1" y="1528"/>
                  </a:lnTo>
                  <a:cubicBezTo>
                    <a:pt x="1" y="1758"/>
                    <a:pt x="210" y="1967"/>
                    <a:pt x="440" y="1967"/>
                  </a:cubicBezTo>
                  <a:lnTo>
                    <a:pt x="3265" y="1967"/>
                  </a:lnTo>
                  <a:cubicBezTo>
                    <a:pt x="3516" y="1967"/>
                    <a:pt x="3704" y="1758"/>
                    <a:pt x="3704" y="1528"/>
                  </a:cubicBezTo>
                  <a:lnTo>
                    <a:pt x="3704" y="461"/>
                  </a:lnTo>
                  <a:cubicBezTo>
                    <a:pt x="3704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22"/>
            <p:cNvSpPr/>
            <p:nvPr/>
          </p:nvSpPr>
          <p:spPr>
            <a:xfrm>
              <a:off x="1962188" y="2503438"/>
              <a:ext cx="93125" cy="49200"/>
            </a:xfrm>
            <a:custGeom>
              <a:avLst/>
              <a:gdLst/>
              <a:ahLst/>
              <a:cxnLst/>
              <a:rect l="l" t="t" r="r" b="b"/>
              <a:pathLst>
                <a:path w="3725" h="1968" extrusionOk="0">
                  <a:moveTo>
                    <a:pt x="461" y="1"/>
                  </a:moveTo>
                  <a:cubicBezTo>
                    <a:pt x="210" y="1"/>
                    <a:pt x="0" y="210"/>
                    <a:pt x="0" y="461"/>
                  </a:cubicBezTo>
                  <a:lnTo>
                    <a:pt x="0" y="1528"/>
                  </a:lnTo>
                  <a:cubicBezTo>
                    <a:pt x="0" y="1758"/>
                    <a:pt x="210" y="1967"/>
                    <a:pt x="461" y="1967"/>
                  </a:cubicBezTo>
                  <a:lnTo>
                    <a:pt x="3264" y="1967"/>
                  </a:lnTo>
                  <a:cubicBezTo>
                    <a:pt x="3516" y="1967"/>
                    <a:pt x="3725" y="1758"/>
                    <a:pt x="3725" y="1528"/>
                  </a:cubicBezTo>
                  <a:lnTo>
                    <a:pt x="3725" y="461"/>
                  </a:lnTo>
                  <a:cubicBezTo>
                    <a:pt x="3725" y="210"/>
                    <a:pt x="3516" y="1"/>
                    <a:pt x="3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22"/>
            <p:cNvSpPr/>
            <p:nvPr/>
          </p:nvSpPr>
          <p:spPr>
            <a:xfrm>
              <a:off x="1676063" y="2503438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22"/>
            <p:cNvSpPr/>
            <p:nvPr/>
          </p:nvSpPr>
          <p:spPr>
            <a:xfrm>
              <a:off x="1676063" y="2537438"/>
              <a:ext cx="248475" cy="17825"/>
            </a:xfrm>
            <a:custGeom>
              <a:avLst/>
              <a:gdLst/>
              <a:ahLst/>
              <a:cxnLst/>
              <a:rect l="l" t="t" r="r" b="b"/>
              <a:pathLst>
                <a:path w="9939" h="713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22"/>
            <p:cNvSpPr/>
            <p:nvPr/>
          </p:nvSpPr>
          <p:spPr>
            <a:xfrm>
              <a:off x="1676063" y="2571963"/>
              <a:ext cx="248475" cy="17300"/>
            </a:xfrm>
            <a:custGeom>
              <a:avLst/>
              <a:gdLst/>
              <a:ahLst/>
              <a:cxnLst/>
              <a:rect l="l" t="t" r="r" b="b"/>
              <a:pathLst>
                <a:path w="9939" h="692" extrusionOk="0">
                  <a:moveTo>
                    <a:pt x="0" y="1"/>
                  </a:moveTo>
                  <a:lnTo>
                    <a:pt x="0" y="691"/>
                  </a:lnTo>
                  <a:lnTo>
                    <a:pt x="9939" y="691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22"/>
            <p:cNvSpPr/>
            <p:nvPr/>
          </p:nvSpPr>
          <p:spPr>
            <a:xfrm>
              <a:off x="1676063" y="2605963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22"/>
            <p:cNvSpPr/>
            <p:nvPr/>
          </p:nvSpPr>
          <p:spPr>
            <a:xfrm>
              <a:off x="1590263" y="2151388"/>
              <a:ext cx="421650" cy="68550"/>
            </a:xfrm>
            <a:custGeom>
              <a:avLst/>
              <a:gdLst/>
              <a:ahLst/>
              <a:cxnLst/>
              <a:rect l="l" t="t" r="r" b="b"/>
              <a:pathLst>
                <a:path w="16866" h="2742" extrusionOk="0">
                  <a:moveTo>
                    <a:pt x="440" y="1"/>
                  </a:moveTo>
                  <a:cubicBezTo>
                    <a:pt x="189" y="1"/>
                    <a:pt x="1" y="210"/>
                    <a:pt x="1" y="461"/>
                  </a:cubicBezTo>
                  <a:lnTo>
                    <a:pt x="1" y="2282"/>
                  </a:lnTo>
                  <a:cubicBezTo>
                    <a:pt x="1" y="2533"/>
                    <a:pt x="189" y="2742"/>
                    <a:pt x="440" y="2742"/>
                  </a:cubicBezTo>
                  <a:lnTo>
                    <a:pt x="16426" y="2742"/>
                  </a:lnTo>
                  <a:cubicBezTo>
                    <a:pt x="16677" y="2742"/>
                    <a:pt x="16865" y="2533"/>
                    <a:pt x="16865" y="2282"/>
                  </a:cubicBezTo>
                  <a:lnTo>
                    <a:pt x="16865" y="461"/>
                  </a:lnTo>
                  <a:cubicBezTo>
                    <a:pt x="16865" y="210"/>
                    <a:pt x="16677" y="1"/>
                    <a:pt x="1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22"/>
            <p:cNvSpPr/>
            <p:nvPr/>
          </p:nvSpPr>
          <p:spPr>
            <a:xfrm>
              <a:off x="1952763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72" y="1885"/>
                    <a:pt x="958" y="1885"/>
                  </a:cubicBezTo>
                  <a:cubicBezTo>
                    <a:pt x="1189" y="1885"/>
                    <a:pt x="1423" y="1800"/>
                    <a:pt x="1612" y="1612"/>
                  </a:cubicBezTo>
                  <a:cubicBezTo>
                    <a:pt x="2219" y="1005"/>
                    <a:pt x="1800" y="1"/>
                    <a:pt x="9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22"/>
            <p:cNvSpPr/>
            <p:nvPr/>
          </p:nvSpPr>
          <p:spPr>
            <a:xfrm>
              <a:off x="1899413" y="2160813"/>
              <a:ext cx="54950" cy="47125"/>
            </a:xfrm>
            <a:custGeom>
              <a:avLst/>
              <a:gdLst/>
              <a:ahLst/>
              <a:cxnLst/>
              <a:rect l="l" t="t" r="r" b="b"/>
              <a:pathLst>
                <a:path w="2198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62" y="1885"/>
                    <a:pt x="949" y="1885"/>
                  </a:cubicBezTo>
                  <a:cubicBezTo>
                    <a:pt x="1180" y="1885"/>
                    <a:pt x="1416" y="1800"/>
                    <a:pt x="1612" y="1612"/>
                  </a:cubicBezTo>
                  <a:cubicBezTo>
                    <a:pt x="2198" y="1005"/>
                    <a:pt x="1779" y="1"/>
                    <a:pt x="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22"/>
            <p:cNvSpPr/>
            <p:nvPr/>
          </p:nvSpPr>
          <p:spPr>
            <a:xfrm>
              <a:off x="1593938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1276" y="1"/>
                  </a:moveTo>
                  <a:cubicBezTo>
                    <a:pt x="419" y="1"/>
                    <a:pt x="0" y="1005"/>
                    <a:pt x="607" y="1612"/>
                  </a:cubicBezTo>
                  <a:cubicBezTo>
                    <a:pt x="796" y="1800"/>
                    <a:pt x="1030" y="1885"/>
                    <a:pt x="1260" y="1885"/>
                  </a:cubicBezTo>
                  <a:cubicBezTo>
                    <a:pt x="1747" y="1885"/>
                    <a:pt x="2218" y="1510"/>
                    <a:pt x="2218" y="942"/>
                  </a:cubicBezTo>
                  <a:cubicBezTo>
                    <a:pt x="2218" y="419"/>
                    <a:pt x="1800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22"/>
            <p:cNvSpPr/>
            <p:nvPr/>
          </p:nvSpPr>
          <p:spPr>
            <a:xfrm>
              <a:off x="1647288" y="2160788"/>
              <a:ext cx="55475" cy="47400"/>
            </a:xfrm>
            <a:custGeom>
              <a:avLst/>
              <a:gdLst/>
              <a:ahLst/>
              <a:cxnLst/>
              <a:rect l="l" t="t" r="r" b="b"/>
              <a:pathLst>
                <a:path w="2219" h="1896" extrusionOk="0">
                  <a:moveTo>
                    <a:pt x="1313" y="1"/>
                  </a:moveTo>
                  <a:cubicBezTo>
                    <a:pt x="1301" y="1"/>
                    <a:pt x="1289" y="1"/>
                    <a:pt x="1277" y="2"/>
                  </a:cubicBezTo>
                  <a:cubicBezTo>
                    <a:pt x="440" y="2"/>
                    <a:pt x="0" y="1006"/>
                    <a:pt x="607" y="1613"/>
                  </a:cubicBezTo>
                  <a:cubicBezTo>
                    <a:pt x="803" y="1808"/>
                    <a:pt x="1039" y="1895"/>
                    <a:pt x="1271" y="1895"/>
                  </a:cubicBezTo>
                  <a:cubicBezTo>
                    <a:pt x="1757" y="1895"/>
                    <a:pt x="2218" y="1510"/>
                    <a:pt x="2218" y="943"/>
                  </a:cubicBezTo>
                  <a:cubicBezTo>
                    <a:pt x="2218" y="432"/>
                    <a:pt x="1819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22"/>
            <p:cNvSpPr/>
            <p:nvPr/>
          </p:nvSpPr>
          <p:spPr>
            <a:xfrm>
              <a:off x="1718413" y="2160813"/>
              <a:ext cx="165325" cy="47100"/>
            </a:xfrm>
            <a:custGeom>
              <a:avLst/>
              <a:gdLst/>
              <a:ahLst/>
              <a:cxnLst/>
              <a:rect l="l" t="t" r="r" b="b"/>
              <a:pathLst>
                <a:path w="6613" h="1884" extrusionOk="0">
                  <a:moveTo>
                    <a:pt x="1" y="1"/>
                  </a:moveTo>
                  <a:lnTo>
                    <a:pt x="1" y="1884"/>
                  </a:lnTo>
                  <a:lnTo>
                    <a:pt x="6613" y="1884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rgbClr val="7A4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2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2" r:id="rId12"/>
    <p:sldLayoutId id="2147483676" r:id="rId13"/>
    <p:sldLayoutId id="2147483677" r:id="rId14"/>
    <p:sldLayoutId id="2147483681" r:id="rId15"/>
    <p:sldLayoutId id="2147483682" r:id="rId16"/>
    <p:sldLayoutId id="2147483683" r:id="rId17"/>
    <p:sldLayoutId id="214748368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1" name="Google Shape;9921;p41"/>
          <p:cNvSpPr/>
          <p:nvPr/>
        </p:nvSpPr>
        <p:spPr>
          <a:xfrm>
            <a:off x="1485100" y="3309575"/>
            <a:ext cx="3808787" cy="325350"/>
          </a:xfrm>
          <a:custGeom>
            <a:avLst/>
            <a:gdLst/>
            <a:ahLst/>
            <a:cxnLst/>
            <a:rect l="l" t="t" r="r" b="b"/>
            <a:pathLst>
              <a:path w="69551" h="23474" extrusionOk="0">
                <a:moveTo>
                  <a:pt x="19581" y="9843"/>
                </a:moveTo>
                <a:cubicBezTo>
                  <a:pt x="20582" y="9843"/>
                  <a:pt x="21516" y="10244"/>
                  <a:pt x="22183" y="10978"/>
                </a:cubicBezTo>
                <a:cubicBezTo>
                  <a:pt x="21516" y="10244"/>
                  <a:pt x="20548" y="9843"/>
                  <a:pt x="19581" y="9843"/>
                </a:cubicBezTo>
                <a:close/>
                <a:moveTo>
                  <a:pt x="22420" y="11248"/>
                </a:moveTo>
                <a:cubicBezTo>
                  <a:pt x="22585" y="11414"/>
                  <a:pt x="22718" y="11646"/>
                  <a:pt x="22850" y="11845"/>
                </a:cubicBezTo>
                <a:lnTo>
                  <a:pt x="22817" y="11845"/>
                </a:lnTo>
                <a:cubicBezTo>
                  <a:pt x="22717" y="11646"/>
                  <a:pt x="22585" y="11414"/>
                  <a:pt x="22420" y="11248"/>
                </a:cubicBezTo>
                <a:close/>
                <a:moveTo>
                  <a:pt x="68459" y="0"/>
                </a:moveTo>
                <a:cubicBezTo>
                  <a:pt x="68072" y="0"/>
                  <a:pt x="67619" y="103"/>
                  <a:pt x="67248" y="103"/>
                </a:cubicBezTo>
                <a:cubicBezTo>
                  <a:pt x="60644" y="270"/>
                  <a:pt x="54006" y="136"/>
                  <a:pt x="47368" y="270"/>
                </a:cubicBezTo>
                <a:cubicBezTo>
                  <a:pt x="41885" y="382"/>
                  <a:pt x="36412" y="400"/>
                  <a:pt x="30933" y="400"/>
                </a:cubicBezTo>
                <a:cubicBezTo>
                  <a:pt x="28321" y="400"/>
                  <a:pt x="25708" y="396"/>
                  <a:pt x="23091" y="396"/>
                </a:cubicBezTo>
                <a:cubicBezTo>
                  <a:pt x="21378" y="396"/>
                  <a:pt x="19663" y="397"/>
                  <a:pt x="17947" y="403"/>
                </a:cubicBezTo>
                <a:cubicBezTo>
                  <a:pt x="17788" y="387"/>
                  <a:pt x="17630" y="378"/>
                  <a:pt x="17472" y="378"/>
                </a:cubicBezTo>
                <a:cubicBezTo>
                  <a:pt x="16998" y="378"/>
                  <a:pt x="16529" y="453"/>
                  <a:pt x="16079" y="603"/>
                </a:cubicBezTo>
                <a:cubicBezTo>
                  <a:pt x="15258" y="525"/>
                  <a:pt x="14449" y="493"/>
                  <a:pt x="13637" y="493"/>
                </a:cubicBezTo>
                <a:cubicBezTo>
                  <a:pt x="13064" y="493"/>
                  <a:pt x="12489" y="509"/>
                  <a:pt x="11909" y="537"/>
                </a:cubicBezTo>
                <a:cubicBezTo>
                  <a:pt x="11375" y="537"/>
                  <a:pt x="10832" y="499"/>
                  <a:pt x="10284" y="499"/>
                </a:cubicBezTo>
                <a:cubicBezTo>
                  <a:pt x="9805" y="499"/>
                  <a:pt x="9323" y="528"/>
                  <a:pt x="8840" y="637"/>
                </a:cubicBezTo>
                <a:cubicBezTo>
                  <a:pt x="6138" y="637"/>
                  <a:pt x="3403" y="570"/>
                  <a:pt x="668" y="570"/>
                </a:cubicBezTo>
                <a:cubicBezTo>
                  <a:pt x="434" y="570"/>
                  <a:pt x="234" y="603"/>
                  <a:pt x="0" y="637"/>
                </a:cubicBezTo>
                <a:lnTo>
                  <a:pt x="0" y="23353"/>
                </a:lnTo>
                <a:cubicBezTo>
                  <a:pt x="267" y="23420"/>
                  <a:pt x="534" y="23453"/>
                  <a:pt x="801" y="23453"/>
                </a:cubicBezTo>
                <a:cubicBezTo>
                  <a:pt x="1063" y="23467"/>
                  <a:pt x="1325" y="23474"/>
                  <a:pt x="1587" y="23474"/>
                </a:cubicBezTo>
                <a:cubicBezTo>
                  <a:pt x="3159" y="23474"/>
                  <a:pt x="4728" y="23253"/>
                  <a:pt x="6272" y="23253"/>
                </a:cubicBezTo>
                <a:lnTo>
                  <a:pt x="39929" y="23253"/>
                </a:lnTo>
                <a:cubicBezTo>
                  <a:pt x="40496" y="23253"/>
                  <a:pt x="41063" y="23220"/>
                  <a:pt x="41597" y="23220"/>
                </a:cubicBezTo>
                <a:lnTo>
                  <a:pt x="47935" y="23220"/>
                </a:lnTo>
                <a:cubicBezTo>
                  <a:pt x="48202" y="23220"/>
                  <a:pt x="48468" y="23253"/>
                  <a:pt x="48769" y="23253"/>
                </a:cubicBezTo>
                <a:lnTo>
                  <a:pt x="68149" y="23220"/>
                </a:lnTo>
                <a:lnTo>
                  <a:pt x="68616" y="23220"/>
                </a:lnTo>
                <a:cubicBezTo>
                  <a:pt x="69383" y="23153"/>
                  <a:pt x="69483" y="23020"/>
                  <a:pt x="69150" y="22319"/>
                </a:cubicBezTo>
                <a:cubicBezTo>
                  <a:pt x="68082" y="20117"/>
                  <a:pt x="67115" y="17849"/>
                  <a:pt x="65914" y="15714"/>
                </a:cubicBezTo>
                <a:cubicBezTo>
                  <a:pt x="65881" y="15314"/>
                  <a:pt x="65747" y="14947"/>
                  <a:pt x="65514" y="14613"/>
                </a:cubicBezTo>
                <a:cubicBezTo>
                  <a:pt x="65014" y="13613"/>
                  <a:pt x="64513" y="12579"/>
                  <a:pt x="63979" y="11578"/>
                </a:cubicBezTo>
                <a:cubicBezTo>
                  <a:pt x="63713" y="11144"/>
                  <a:pt x="63713" y="10577"/>
                  <a:pt x="64046" y="10177"/>
                </a:cubicBezTo>
                <a:cubicBezTo>
                  <a:pt x="64380" y="9577"/>
                  <a:pt x="64880" y="9009"/>
                  <a:pt x="64980" y="8276"/>
                </a:cubicBezTo>
                <a:cubicBezTo>
                  <a:pt x="65280" y="8009"/>
                  <a:pt x="65514" y="7675"/>
                  <a:pt x="65647" y="7308"/>
                </a:cubicBezTo>
                <a:cubicBezTo>
                  <a:pt x="66615" y="5640"/>
                  <a:pt x="67549" y="3939"/>
                  <a:pt x="68483" y="2205"/>
                </a:cubicBezTo>
                <a:cubicBezTo>
                  <a:pt x="68783" y="1604"/>
                  <a:pt x="69550" y="937"/>
                  <a:pt x="69183" y="303"/>
                </a:cubicBezTo>
                <a:cubicBezTo>
                  <a:pt x="69035" y="66"/>
                  <a:pt x="68768" y="0"/>
                  <a:pt x="684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2" name="Google Shape;9922;p41"/>
          <p:cNvSpPr txBox="1">
            <a:spLocks noGrp="1"/>
          </p:cNvSpPr>
          <p:nvPr>
            <p:ph type="subTitle" idx="1"/>
          </p:nvPr>
        </p:nvSpPr>
        <p:spPr>
          <a:xfrm>
            <a:off x="1485102" y="3254450"/>
            <a:ext cx="45765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Profesora: Franchesca </a:t>
            </a:r>
            <a:r>
              <a:rPr lang="en" dirty="0" smtClean="0"/>
              <a:t>Faúndez  Cares </a:t>
            </a:r>
            <a:endParaRPr dirty="0"/>
          </a:p>
        </p:txBody>
      </p:sp>
      <p:sp>
        <p:nvSpPr>
          <p:cNvPr id="9923" name="Google Shape;9923;p41"/>
          <p:cNvSpPr txBox="1">
            <a:spLocks noGrp="1"/>
          </p:cNvSpPr>
          <p:nvPr>
            <p:ph type="title"/>
          </p:nvPr>
        </p:nvSpPr>
        <p:spPr>
          <a:xfrm>
            <a:off x="977952" y="1358075"/>
            <a:ext cx="5590800" cy="17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¿Quién tiene la razón? </a:t>
            </a:r>
            <a:endParaRPr dirty="0"/>
          </a:p>
        </p:txBody>
      </p:sp>
      <p:sp>
        <p:nvSpPr>
          <p:cNvPr id="9924" name="Google Shape;9924;p41">
            <a:hlinkClick r:id="rId3" action="ppaction://hlinksldjump"/>
          </p:cNvPr>
          <p:cNvSpPr txBox="1"/>
          <p:nvPr/>
        </p:nvSpPr>
        <p:spPr>
          <a:xfrm rot="-5400000">
            <a:off x="7931875" y="1485275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01</a:t>
            </a:r>
            <a:endParaRPr sz="3000" b="1" dirty="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9925" name="Google Shape;9925;p41">
            <a:hlinkClick r:id="rId4" action="ppaction://hlinksldjump"/>
          </p:cNvPr>
          <p:cNvSpPr txBox="1"/>
          <p:nvPr/>
        </p:nvSpPr>
        <p:spPr>
          <a:xfrm rot="-5400000">
            <a:off x="8165500" y="2697788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02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9926" name="Google Shape;9926;p41">
            <a:hlinkClick r:id="rId5" action="ppaction://hlinksldjump"/>
          </p:cNvPr>
          <p:cNvSpPr txBox="1"/>
          <p:nvPr/>
        </p:nvSpPr>
        <p:spPr>
          <a:xfrm rot="-5400000">
            <a:off x="8399350" y="3915200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03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" grpId="0" build="p"/>
      <p:bldP spid="99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3" name="Google Shape;10363;p57"/>
          <p:cNvSpPr/>
          <p:nvPr/>
        </p:nvSpPr>
        <p:spPr>
          <a:xfrm>
            <a:off x="262825" y="383525"/>
            <a:ext cx="6591933" cy="417702"/>
          </a:xfrm>
          <a:custGeom>
            <a:avLst/>
            <a:gdLst/>
            <a:ahLst/>
            <a:cxnLst/>
            <a:rect l="l" t="t" r="r" b="b"/>
            <a:pathLst>
              <a:path w="81259" h="8438" extrusionOk="0">
                <a:moveTo>
                  <a:pt x="79724" y="0"/>
                </a:moveTo>
                <a:cubicBezTo>
                  <a:pt x="76789" y="33"/>
                  <a:pt x="73820" y="100"/>
                  <a:pt x="70885" y="100"/>
                </a:cubicBezTo>
                <a:lnTo>
                  <a:pt x="3070" y="100"/>
                </a:lnTo>
                <a:cubicBezTo>
                  <a:pt x="1669" y="100"/>
                  <a:pt x="1635" y="133"/>
                  <a:pt x="1202" y="1534"/>
                </a:cubicBezTo>
                <a:cubicBezTo>
                  <a:pt x="1102" y="1968"/>
                  <a:pt x="801" y="2402"/>
                  <a:pt x="1202" y="2769"/>
                </a:cubicBezTo>
                <a:cubicBezTo>
                  <a:pt x="1835" y="3302"/>
                  <a:pt x="1669" y="3869"/>
                  <a:pt x="1402" y="4503"/>
                </a:cubicBezTo>
                <a:cubicBezTo>
                  <a:pt x="935" y="5737"/>
                  <a:pt x="468" y="7005"/>
                  <a:pt x="1" y="8239"/>
                </a:cubicBezTo>
                <a:cubicBezTo>
                  <a:pt x="326" y="8379"/>
                  <a:pt x="668" y="8437"/>
                  <a:pt x="1015" y="8437"/>
                </a:cubicBezTo>
                <a:cubicBezTo>
                  <a:pt x="1166" y="8437"/>
                  <a:pt x="1317" y="8426"/>
                  <a:pt x="1469" y="8406"/>
                </a:cubicBezTo>
                <a:cubicBezTo>
                  <a:pt x="14278" y="8406"/>
                  <a:pt x="27053" y="8406"/>
                  <a:pt x="39829" y="8206"/>
                </a:cubicBezTo>
                <a:cubicBezTo>
                  <a:pt x="47702" y="8072"/>
                  <a:pt x="55574" y="8106"/>
                  <a:pt x="63446" y="8072"/>
                </a:cubicBezTo>
                <a:lnTo>
                  <a:pt x="75955" y="8072"/>
                </a:lnTo>
                <a:cubicBezTo>
                  <a:pt x="76008" y="8087"/>
                  <a:pt x="76061" y="8094"/>
                  <a:pt x="76113" y="8094"/>
                </a:cubicBezTo>
                <a:cubicBezTo>
                  <a:pt x="76421" y="8094"/>
                  <a:pt x="76699" y="7853"/>
                  <a:pt x="76756" y="7539"/>
                </a:cubicBezTo>
                <a:cubicBezTo>
                  <a:pt x="76956" y="6505"/>
                  <a:pt x="77490" y="5604"/>
                  <a:pt x="77790" y="4603"/>
                </a:cubicBezTo>
                <a:cubicBezTo>
                  <a:pt x="78157" y="4336"/>
                  <a:pt x="78524" y="4003"/>
                  <a:pt x="78790" y="3603"/>
                </a:cubicBezTo>
                <a:cubicBezTo>
                  <a:pt x="78827" y="3597"/>
                  <a:pt x="78865" y="3594"/>
                  <a:pt x="78904" y="3594"/>
                </a:cubicBezTo>
                <a:cubicBezTo>
                  <a:pt x="79072" y="3594"/>
                  <a:pt x="79259" y="3640"/>
                  <a:pt x="79431" y="3640"/>
                </a:cubicBezTo>
                <a:cubicBezTo>
                  <a:pt x="79656" y="3640"/>
                  <a:pt x="79855" y="3562"/>
                  <a:pt x="79958" y="3202"/>
                </a:cubicBezTo>
                <a:cubicBezTo>
                  <a:pt x="80258" y="3069"/>
                  <a:pt x="80425" y="2769"/>
                  <a:pt x="80392" y="2435"/>
                </a:cubicBezTo>
                <a:cubicBezTo>
                  <a:pt x="80592" y="1868"/>
                  <a:pt x="80759" y="1301"/>
                  <a:pt x="80992" y="767"/>
                </a:cubicBezTo>
                <a:cubicBezTo>
                  <a:pt x="81259" y="67"/>
                  <a:pt x="81259" y="67"/>
                  <a:pt x="805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8" name="Google Shape;10398;p57">
            <a:hlinkClick r:id="rId3" action="ppaction://hlinksldjump"/>
          </p:cNvPr>
          <p:cNvSpPr txBox="1"/>
          <p:nvPr/>
        </p:nvSpPr>
        <p:spPr>
          <a:xfrm rot="-5400000">
            <a:off x="8165500" y="2697788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02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399" name="Google Shape;10399;p57">
            <a:hlinkClick r:id="rId4" action="ppaction://hlinksldjump"/>
          </p:cNvPr>
          <p:cNvSpPr txBox="1"/>
          <p:nvPr/>
        </p:nvSpPr>
        <p:spPr>
          <a:xfrm rot="-5400000">
            <a:off x="8399350" y="3915200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03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9" name="Imagen 38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21E9801F-FBA7-44A7-BDDC-1804722695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2424" b="310"/>
          <a:stretch/>
        </p:blipFill>
        <p:spPr>
          <a:xfrm>
            <a:off x="4006564" y="2623856"/>
            <a:ext cx="3189768" cy="2519644"/>
          </a:xfrm>
          <a:prstGeom prst="rect">
            <a:avLst/>
          </a:prstGeom>
        </p:spPr>
      </p:pic>
      <p:pic>
        <p:nvPicPr>
          <p:cNvPr id="40" name="Imagen 39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8F3E7392-BAAD-4F60-912E-6388B470D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195" y="2624269"/>
            <a:ext cx="3244369" cy="25192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5530CB-5006-4312-8DAF-9777256D86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194" y="1032237"/>
            <a:ext cx="6434137" cy="1591826"/>
          </a:xfrm>
          <a:prstGeom prst="rect">
            <a:avLst/>
          </a:prstGeom>
        </p:spPr>
      </p:pic>
      <p:sp>
        <p:nvSpPr>
          <p:cNvPr id="9" name="Google Shape;10405;p58">
            <a:extLst>
              <a:ext uri="{FF2B5EF4-FFF2-40B4-BE49-F238E27FC236}">
                <a16:creationId xmlns:a16="http://schemas.microsoft.com/office/drawing/2014/main" id="{9FCB58CB-9C5A-437E-AA08-4A33838952D4}"/>
              </a:ext>
            </a:extLst>
          </p:cNvPr>
          <p:cNvSpPr txBox="1">
            <a:spLocks/>
          </p:cNvSpPr>
          <p:nvPr/>
        </p:nvSpPr>
        <p:spPr>
          <a:xfrm>
            <a:off x="762195" y="311724"/>
            <a:ext cx="4402658" cy="56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CL" sz="2000" dirty="0"/>
              <a:t>¿Quién tiene razón?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" name="Google Shape;10515;p61"/>
          <p:cNvSpPr/>
          <p:nvPr/>
        </p:nvSpPr>
        <p:spPr>
          <a:xfrm>
            <a:off x="243675" y="388725"/>
            <a:ext cx="5740977" cy="397547"/>
          </a:xfrm>
          <a:custGeom>
            <a:avLst/>
            <a:gdLst/>
            <a:ahLst/>
            <a:cxnLst/>
            <a:rect l="l" t="t" r="r" b="b"/>
            <a:pathLst>
              <a:path w="60344" h="7640" extrusionOk="0">
                <a:moveTo>
                  <a:pt x="1168" y="1"/>
                </a:moveTo>
                <a:lnTo>
                  <a:pt x="3102" y="1902"/>
                </a:lnTo>
                <a:lnTo>
                  <a:pt x="0" y="3837"/>
                </a:lnTo>
                <a:lnTo>
                  <a:pt x="2402" y="6205"/>
                </a:lnTo>
                <a:lnTo>
                  <a:pt x="868" y="7640"/>
                </a:lnTo>
                <a:lnTo>
                  <a:pt x="60343" y="7640"/>
                </a:lnTo>
                <a:lnTo>
                  <a:pt x="58609" y="5338"/>
                </a:lnTo>
                <a:lnTo>
                  <a:pt x="60277" y="4037"/>
                </a:lnTo>
                <a:lnTo>
                  <a:pt x="58976" y="1202"/>
                </a:lnTo>
                <a:lnTo>
                  <a:pt x="596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5" name="Google Shape;10525;p61"/>
          <p:cNvSpPr/>
          <p:nvPr/>
        </p:nvSpPr>
        <p:spPr>
          <a:xfrm>
            <a:off x="5258418" y="978633"/>
            <a:ext cx="256885" cy="227292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526" name="Google Shape;10526;p61"/>
          <p:cNvSpPr/>
          <p:nvPr/>
        </p:nvSpPr>
        <p:spPr>
          <a:xfrm>
            <a:off x="5267088" y="1535985"/>
            <a:ext cx="255183" cy="227292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532" name="Google Shape;10532;p61"/>
          <p:cNvSpPr/>
          <p:nvPr/>
        </p:nvSpPr>
        <p:spPr>
          <a:xfrm>
            <a:off x="5258418" y="978632"/>
            <a:ext cx="256885" cy="227292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533" name="Google Shape;10533;p61"/>
          <p:cNvSpPr/>
          <p:nvPr/>
        </p:nvSpPr>
        <p:spPr>
          <a:xfrm>
            <a:off x="5267088" y="1535984"/>
            <a:ext cx="255183" cy="227292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539" name="Google Shape;10539;p61">
            <a:hlinkClick r:id="rId3" action="ppaction://hlinksldjump"/>
          </p:cNvPr>
          <p:cNvSpPr txBox="1"/>
          <p:nvPr/>
        </p:nvSpPr>
        <p:spPr>
          <a:xfrm rot="-5400000">
            <a:off x="8165500" y="2697788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02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540" name="Google Shape;10540;p61">
            <a:hlinkClick r:id="rId4" action="ppaction://hlinksldjump"/>
          </p:cNvPr>
          <p:cNvSpPr txBox="1"/>
          <p:nvPr/>
        </p:nvSpPr>
        <p:spPr>
          <a:xfrm rot="-5400000">
            <a:off x="8399350" y="3915200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03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44" name="Imagen 43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35566E99-D010-4D73-BC89-58DA57801D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2424" b="310"/>
          <a:stretch/>
        </p:blipFill>
        <p:spPr>
          <a:xfrm>
            <a:off x="3058840" y="869004"/>
            <a:ext cx="2110560" cy="1667162"/>
          </a:xfrm>
          <a:prstGeom prst="rect">
            <a:avLst/>
          </a:prstGeom>
        </p:spPr>
      </p:pic>
      <p:pic>
        <p:nvPicPr>
          <p:cNvPr id="45" name="Imagen 44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61338558-0EE8-484C-A8B7-41F019917A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93" y="871505"/>
            <a:ext cx="2146687" cy="1666889"/>
          </a:xfrm>
          <a:prstGeom prst="rect">
            <a:avLst/>
          </a:prstGeom>
        </p:spPr>
      </p:pic>
      <p:sp>
        <p:nvSpPr>
          <p:cNvPr id="46" name="Google Shape;10278;p54">
            <a:extLst>
              <a:ext uri="{FF2B5EF4-FFF2-40B4-BE49-F238E27FC236}">
                <a16:creationId xmlns:a16="http://schemas.microsoft.com/office/drawing/2014/main" id="{1E700954-7032-45E1-BEF1-077EA47054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96483" y="909506"/>
            <a:ext cx="2996217" cy="4636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/>
              <a:t>En la prueba de Lenguaje. ¿Cuál fue la nota mínima? </a:t>
            </a:r>
            <a:endParaRPr sz="1600" dirty="0"/>
          </a:p>
        </p:txBody>
      </p:sp>
      <p:sp>
        <p:nvSpPr>
          <p:cNvPr id="47" name="Google Shape;10278;p54">
            <a:extLst>
              <a:ext uri="{FF2B5EF4-FFF2-40B4-BE49-F238E27FC236}">
                <a16:creationId xmlns:a16="http://schemas.microsoft.com/office/drawing/2014/main" id="{DD3CAEB5-F482-4AAD-A586-AEA580E32EA6}"/>
              </a:ext>
            </a:extLst>
          </p:cNvPr>
          <p:cNvSpPr txBox="1">
            <a:spLocks/>
          </p:cNvSpPr>
          <p:nvPr/>
        </p:nvSpPr>
        <p:spPr>
          <a:xfrm>
            <a:off x="5325490" y="1518788"/>
            <a:ext cx="2996217" cy="42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indent="0" algn="ctr"/>
            <a:r>
              <a:rPr lang="es-MX" sz="1600" dirty="0"/>
              <a:t>En la prueba de Historia. ¿Cuál fue la nota mínima? </a:t>
            </a:r>
          </a:p>
        </p:txBody>
      </p:sp>
      <p:sp>
        <p:nvSpPr>
          <p:cNvPr id="48" name="Google Shape;10525;p61">
            <a:extLst>
              <a:ext uri="{FF2B5EF4-FFF2-40B4-BE49-F238E27FC236}">
                <a16:creationId xmlns:a16="http://schemas.microsoft.com/office/drawing/2014/main" id="{CA0BE136-6753-4574-A1BF-4F25CEC6869A}"/>
              </a:ext>
            </a:extLst>
          </p:cNvPr>
          <p:cNvSpPr/>
          <p:nvPr/>
        </p:nvSpPr>
        <p:spPr>
          <a:xfrm>
            <a:off x="359220" y="2685731"/>
            <a:ext cx="248599" cy="227292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49" name="Google Shape;10532;p61">
            <a:extLst>
              <a:ext uri="{FF2B5EF4-FFF2-40B4-BE49-F238E27FC236}">
                <a16:creationId xmlns:a16="http://schemas.microsoft.com/office/drawing/2014/main" id="{2308E995-0668-4DA3-93B7-7FC067ABF551}"/>
              </a:ext>
            </a:extLst>
          </p:cNvPr>
          <p:cNvSpPr/>
          <p:nvPr/>
        </p:nvSpPr>
        <p:spPr>
          <a:xfrm>
            <a:off x="359220" y="2685730"/>
            <a:ext cx="248599" cy="227292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0" name="Google Shape;10278;p54">
            <a:extLst>
              <a:ext uri="{FF2B5EF4-FFF2-40B4-BE49-F238E27FC236}">
                <a16:creationId xmlns:a16="http://schemas.microsoft.com/office/drawing/2014/main" id="{9FBF19EA-7A58-4CEF-9153-1BC4FB7CDEEE}"/>
              </a:ext>
            </a:extLst>
          </p:cNvPr>
          <p:cNvSpPr txBox="1">
            <a:spLocks/>
          </p:cNvSpPr>
          <p:nvPr/>
        </p:nvSpPr>
        <p:spPr>
          <a:xfrm>
            <a:off x="695001" y="2555869"/>
            <a:ext cx="6889140" cy="68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indent="0" algn="just"/>
            <a:r>
              <a:rPr lang="es-MX" sz="1600" dirty="0"/>
              <a:t>En la prueba de Lenguaje. ¿Cuál fue la nota que más obtuvieron los estudiantes? </a:t>
            </a:r>
          </a:p>
        </p:txBody>
      </p:sp>
      <p:sp>
        <p:nvSpPr>
          <p:cNvPr id="51" name="Google Shape;10526;p61">
            <a:extLst>
              <a:ext uri="{FF2B5EF4-FFF2-40B4-BE49-F238E27FC236}">
                <a16:creationId xmlns:a16="http://schemas.microsoft.com/office/drawing/2014/main" id="{CF3E7A2D-8BF3-4B2C-8936-9509E745F28C}"/>
              </a:ext>
            </a:extLst>
          </p:cNvPr>
          <p:cNvSpPr/>
          <p:nvPr/>
        </p:nvSpPr>
        <p:spPr>
          <a:xfrm>
            <a:off x="359220" y="3245868"/>
            <a:ext cx="255183" cy="227292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2" name="Google Shape;10533;p61">
            <a:extLst>
              <a:ext uri="{FF2B5EF4-FFF2-40B4-BE49-F238E27FC236}">
                <a16:creationId xmlns:a16="http://schemas.microsoft.com/office/drawing/2014/main" id="{97C1E547-54E7-4913-8E8E-BE24C83A1218}"/>
              </a:ext>
            </a:extLst>
          </p:cNvPr>
          <p:cNvSpPr/>
          <p:nvPr/>
        </p:nvSpPr>
        <p:spPr>
          <a:xfrm>
            <a:off x="359220" y="3245867"/>
            <a:ext cx="255183" cy="227292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3" name="Google Shape;10278;p54">
            <a:extLst>
              <a:ext uri="{FF2B5EF4-FFF2-40B4-BE49-F238E27FC236}">
                <a16:creationId xmlns:a16="http://schemas.microsoft.com/office/drawing/2014/main" id="{0D73E6CD-BC32-4923-8101-7FE6BF824262}"/>
              </a:ext>
            </a:extLst>
          </p:cNvPr>
          <p:cNvSpPr txBox="1">
            <a:spLocks/>
          </p:cNvSpPr>
          <p:nvPr/>
        </p:nvSpPr>
        <p:spPr>
          <a:xfrm>
            <a:off x="695001" y="3187510"/>
            <a:ext cx="6777316" cy="42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indent="0" algn="just"/>
            <a:r>
              <a:rPr lang="es-MX" sz="1600" dirty="0"/>
              <a:t>En la prueba de Historia. ¿Cuál fue la nota que más obtuvieron los estudiantes? </a:t>
            </a:r>
          </a:p>
        </p:txBody>
      </p:sp>
      <p:sp>
        <p:nvSpPr>
          <p:cNvPr id="54" name="Google Shape;10525;p61">
            <a:extLst>
              <a:ext uri="{FF2B5EF4-FFF2-40B4-BE49-F238E27FC236}">
                <a16:creationId xmlns:a16="http://schemas.microsoft.com/office/drawing/2014/main" id="{D114C8AA-0BD6-4219-90C1-805CFF161829}"/>
              </a:ext>
            </a:extLst>
          </p:cNvPr>
          <p:cNvSpPr/>
          <p:nvPr/>
        </p:nvSpPr>
        <p:spPr>
          <a:xfrm>
            <a:off x="359220" y="3682890"/>
            <a:ext cx="248599" cy="227292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5" name="Google Shape;10532;p61">
            <a:extLst>
              <a:ext uri="{FF2B5EF4-FFF2-40B4-BE49-F238E27FC236}">
                <a16:creationId xmlns:a16="http://schemas.microsoft.com/office/drawing/2014/main" id="{227BD45F-ABAF-43B5-BA4C-4895C3ED434D}"/>
              </a:ext>
            </a:extLst>
          </p:cNvPr>
          <p:cNvSpPr/>
          <p:nvPr/>
        </p:nvSpPr>
        <p:spPr>
          <a:xfrm>
            <a:off x="359220" y="3682889"/>
            <a:ext cx="248599" cy="227292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6" name="Google Shape;10278;p54">
            <a:extLst>
              <a:ext uri="{FF2B5EF4-FFF2-40B4-BE49-F238E27FC236}">
                <a16:creationId xmlns:a16="http://schemas.microsoft.com/office/drawing/2014/main" id="{53DE56E4-3057-4BD2-AFAA-D504547ED57A}"/>
              </a:ext>
            </a:extLst>
          </p:cNvPr>
          <p:cNvSpPr txBox="1">
            <a:spLocks/>
          </p:cNvSpPr>
          <p:nvPr/>
        </p:nvSpPr>
        <p:spPr>
          <a:xfrm>
            <a:off x="695001" y="3553028"/>
            <a:ext cx="6889140" cy="68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indent="0" algn="just"/>
            <a:r>
              <a:rPr lang="es-MX" sz="1600" dirty="0"/>
              <a:t>En la prueba de Lenguaje. ¿Cuántos estudiantes obtuvieron la nota máxima? </a:t>
            </a:r>
          </a:p>
        </p:txBody>
      </p:sp>
      <p:sp>
        <p:nvSpPr>
          <p:cNvPr id="59" name="Google Shape;10526;p61">
            <a:extLst>
              <a:ext uri="{FF2B5EF4-FFF2-40B4-BE49-F238E27FC236}">
                <a16:creationId xmlns:a16="http://schemas.microsoft.com/office/drawing/2014/main" id="{BBD2D35F-18A8-4F05-A7A3-C006FF3919C0}"/>
              </a:ext>
            </a:extLst>
          </p:cNvPr>
          <p:cNvSpPr/>
          <p:nvPr/>
        </p:nvSpPr>
        <p:spPr>
          <a:xfrm>
            <a:off x="791649" y="4271996"/>
            <a:ext cx="255183" cy="227292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0" name="Google Shape;10533;p61">
            <a:extLst>
              <a:ext uri="{FF2B5EF4-FFF2-40B4-BE49-F238E27FC236}">
                <a16:creationId xmlns:a16="http://schemas.microsoft.com/office/drawing/2014/main" id="{D58CB2C9-2B9E-452B-8353-33188C3A6E49}"/>
              </a:ext>
            </a:extLst>
          </p:cNvPr>
          <p:cNvSpPr/>
          <p:nvPr/>
        </p:nvSpPr>
        <p:spPr>
          <a:xfrm>
            <a:off x="791649" y="4271995"/>
            <a:ext cx="255183" cy="227292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1" name="Google Shape;10278;p54">
            <a:extLst>
              <a:ext uri="{FF2B5EF4-FFF2-40B4-BE49-F238E27FC236}">
                <a16:creationId xmlns:a16="http://schemas.microsoft.com/office/drawing/2014/main" id="{AE02510E-86BA-45D5-B4D0-0B89E23E0138}"/>
              </a:ext>
            </a:extLst>
          </p:cNvPr>
          <p:cNvSpPr txBox="1">
            <a:spLocks/>
          </p:cNvSpPr>
          <p:nvPr/>
        </p:nvSpPr>
        <p:spPr>
          <a:xfrm>
            <a:off x="1046832" y="4137753"/>
            <a:ext cx="6889140" cy="68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indent="0" algn="just"/>
            <a:r>
              <a:rPr lang="es-MX" sz="1600" dirty="0"/>
              <a:t>En la prueba de Historia . ¿Cuántos estudiantes obtuvieron la nota máxima?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78EC053-0F4C-410C-ABC9-654B44B8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Responde las preguntas: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" grpId="0" animBg="1"/>
      <p:bldP spid="10532" grpId="0" animBg="1"/>
      <p:bldP spid="10533" grpId="0" animBg="1"/>
      <p:bldP spid="46" grpId="0" build="p"/>
      <p:bldP spid="47" grpId="0"/>
      <p:bldP spid="49" grpId="0" animBg="1"/>
      <p:bldP spid="50" grpId="0" build="p"/>
      <p:bldP spid="51" grpId="0" animBg="1"/>
      <p:bldP spid="52" grpId="0" animBg="1"/>
      <p:bldP spid="53" grpId="0"/>
      <p:bldP spid="55" grpId="0" animBg="1"/>
      <p:bldP spid="56" grpId="0" build="p"/>
      <p:bldP spid="59" grpId="0" animBg="1"/>
      <p:bldP spid="60" grpId="0" animBg="1"/>
      <p:bldP spid="6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3" name="Google Shape;10363;p57"/>
          <p:cNvSpPr/>
          <p:nvPr/>
        </p:nvSpPr>
        <p:spPr>
          <a:xfrm>
            <a:off x="262825" y="383525"/>
            <a:ext cx="6591933" cy="417702"/>
          </a:xfrm>
          <a:custGeom>
            <a:avLst/>
            <a:gdLst/>
            <a:ahLst/>
            <a:cxnLst/>
            <a:rect l="l" t="t" r="r" b="b"/>
            <a:pathLst>
              <a:path w="81259" h="8438" extrusionOk="0">
                <a:moveTo>
                  <a:pt x="79724" y="0"/>
                </a:moveTo>
                <a:cubicBezTo>
                  <a:pt x="76789" y="33"/>
                  <a:pt x="73820" y="100"/>
                  <a:pt x="70885" y="100"/>
                </a:cubicBezTo>
                <a:lnTo>
                  <a:pt x="3070" y="100"/>
                </a:lnTo>
                <a:cubicBezTo>
                  <a:pt x="1669" y="100"/>
                  <a:pt x="1635" y="133"/>
                  <a:pt x="1202" y="1534"/>
                </a:cubicBezTo>
                <a:cubicBezTo>
                  <a:pt x="1102" y="1968"/>
                  <a:pt x="801" y="2402"/>
                  <a:pt x="1202" y="2769"/>
                </a:cubicBezTo>
                <a:cubicBezTo>
                  <a:pt x="1835" y="3302"/>
                  <a:pt x="1669" y="3869"/>
                  <a:pt x="1402" y="4503"/>
                </a:cubicBezTo>
                <a:cubicBezTo>
                  <a:pt x="935" y="5737"/>
                  <a:pt x="468" y="7005"/>
                  <a:pt x="1" y="8239"/>
                </a:cubicBezTo>
                <a:cubicBezTo>
                  <a:pt x="326" y="8379"/>
                  <a:pt x="668" y="8437"/>
                  <a:pt x="1015" y="8437"/>
                </a:cubicBezTo>
                <a:cubicBezTo>
                  <a:pt x="1166" y="8437"/>
                  <a:pt x="1317" y="8426"/>
                  <a:pt x="1469" y="8406"/>
                </a:cubicBezTo>
                <a:cubicBezTo>
                  <a:pt x="14278" y="8406"/>
                  <a:pt x="27053" y="8406"/>
                  <a:pt x="39829" y="8206"/>
                </a:cubicBezTo>
                <a:cubicBezTo>
                  <a:pt x="47702" y="8072"/>
                  <a:pt x="55574" y="8106"/>
                  <a:pt x="63446" y="8072"/>
                </a:cubicBezTo>
                <a:lnTo>
                  <a:pt x="75955" y="8072"/>
                </a:lnTo>
                <a:cubicBezTo>
                  <a:pt x="76008" y="8087"/>
                  <a:pt x="76061" y="8094"/>
                  <a:pt x="76113" y="8094"/>
                </a:cubicBezTo>
                <a:cubicBezTo>
                  <a:pt x="76421" y="8094"/>
                  <a:pt x="76699" y="7853"/>
                  <a:pt x="76756" y="7539"/>
                </a:cubicBezTo>
                <a:cubicBezTo>
                  <a:pt x="76956" y="6505"/>
                  <a:pt x="77490" y="5604"/>
                  <a:pt x="77790" y="4603"/>
                </a:cubicBezTo>
                <a:cubicBezTo>
                  <a:pt x="78157" y="4336"/>
                  <a:pt x="78524" y="4003"/>
                  <a:pt x="78790" y="3603"/>
                </a:cubicBezTo>
                <a:cubicBezTo>
                  <a:pt x="78827" y="3597"/>
                  <a:pt x="78865" y="3594"/>
                  <a:pt x="78904" y="3594"/>
                </a:cubicBezTo>
                <a:cubicBezTo>
                  <a:pt x="79072" y="3594"/>
                  <a:pt x="79259" y="3640"/>
                  <a:pt x="79431" y="3640"/>
                </a:cubicBezTo>
                <a:cubicBezTo>
                  <a:pt x="79656" y="3640"/>
                  <a:pt x="79855" y="3562"/>
                  <a:pt x="79958" y="3202"/>
                </a:cubicBezTo>
                <a:cubicBezTo>
                  <a:pt x="80258" y="3069"/>
                  <a:pt x="80425" y="2769"/>
                  <a:pt x="80392" y="2435"/>
                </a:cubicBezTo>
                <a:cubicBezTo>
                  <a:pt x="80592" y="1868"/>
                  <a:pt x="80759" y="1301"/>
                  <a:pt x="80992" y="767"/>
                </a:cubicBezTo>
                <a:cubicBezTo>
                  <a:pt x="81259" y="67"/>
                  <a:pt x="81259" y="67"/>
                  <a:pt x="805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8" name="Google Shape;10398;p57">
            <a:hlinkClick r:id="rId3" action="ppaction://hlinksldjump"/>
          </p:cNvPr>
          <p:cNvSpPr txBox="1"/>
          <p:nvPr/>
        </p:nvSpPr>
        <p:spPr>
          <a:xfrm rot="-5400000">
            <a:off x="8165500" y="2697788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02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399" name="Google Shape;10399;p57">
            <a:hlinkClick r:id="rId4" action="ppaction://hlinksldjump"/>
          </p:cNvPr>
          <p:cNvSpPr txBox="1"/>
          <p:nvPr/>
        </p:nvSpPr>
        <p:spPr>
          <a:xfrm rot="-5400000">
            <a:off x="8399350" y="3915200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03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9" name="Imagen 38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21E9801F-FBA7-44A7-BDDC-1804722695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2424" b="310"/>
          <a:stretch/>
        </p:blipFill>
        <p:spPr>
          <a:xfrm>
            <a:off x="4006564" y="2623856"/>
            <a:ext cx="3189768" cy="2519644"/>
          </a:xfrm>
          <a:prstGeom prst="rect">
            <a:avLst/>
          </a:prstGeom>
        </p:spPr>
      </p:pic>
      <p:pic>
        <p:nvPicPr>
          <p:cNvPr id="40" name="Imagen 39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8F3E7392-BAAD-4F60-912E-6388B470D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195" y="2624269"/>
            <a:ext cx="3244369" cy="25192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5530CB-5006-4312-8DAF-9777256D86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194" y="1032237"/>
            <a:ext cx="6434137" cy="1591826"/>
          </a:xfrm>
          <a:prstGeom prst="rect">
            <a:avLst/>
          </a:prstGeom>
        </p:spPr>
      </p:pic>
      <p:sp>
        <p:nvSpPr>
          <p:cNvPr id="9" name="Google Shape;10405;p58">
            <a:extLst>
              <a:ext uri="{FF2B5EF4-FFF2-40B4-BE49-F238E27FC236}">
                <a16:creationId xmlns:a16="http://schemas.microsoft.com/office/drawing/2014/main" id="{9FCB58CB-9C5A-437E-AA08-4A33838952D4}"/>
              </a:ext>
            </a:extLst>
          </p:cNvPr>
          <p:cNvSpPr txBox="1">
            <a:spLocks/>
          </p:cNvSpPr>
          <p:nvPr/>
        </p:nvSpPr>
        <p:spPr>
          <a:xfrm>
            <a:off x="762195" y="311724"/>
            <a:ext cx="4402658" cy="56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CL" sz="2000" dirty="0"/>
              <a:t>¿Quién tiene razón?</a:t>
            </a:r>
          </a:p>
        </p:txBody>
      </p:sp>
    </p:spTree>
    <p:extLst>
      <p:ext uri="{BB962C8B-B14F-4D97-AF65-F5344CB8AC3E}">
        <p14:creationId xmlns:p14="http://schemas.microsoft.com/office/powerpoint/2010/main" val="40886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7" name="Google Shape;10877;p66"/>
          <p:cNvSpPr/>
          <p:nvPr/>
        </p:nvSpPr>
        <p:spPr>
          <a:xfrm>
            <a:off x="2479875" y="2525976"/>
            <a:ext cx="3319612" cy="857367"/>
          </a:xfrm>
          <a:custGeom>
            <a:avLst/>
            <a:gdLst/>
            <a:ahLst/>
            <a:cxnLst/>
            <a:rect l="l" t="t" r="r" b="b"/>
            <a:pathLst>
              <a:path w="76923" h="17784" extrusionOk="0">
                <a:moveTo>
                  <a:pt x="28621" y="0"/>
                </a:moveTo>
                <a:cubicBezTo>
                  <a:pt x="19882" y="0"/>
                  <a:pt x="11175" y="67"/>
                  <a:pt x="2436" y="100"/>
                </a:cubicBezTo>
                <a:cubicBezTo>
                  <a:pt x="2336" y="84"/>
                  <a:pt x="2236" y="75"/>
                  <a:pt x="2136" y="75"/>
                </a:cubicBezTo>
                <a:cubicBezTo>
                  <a:pt x="2036" y="75"/>
                  <a:pt x="1935" y="84"/>
                  <a:pt x="1835" y="100"/>
                </a:cubicBezTo>
                <a:cubicBezTo>
                  <a:pt x="1813" y="103"/>
                  <a:pt x="1790" y="104"/>
                  <a:pt x="1767" y="104"/>
                </a:cubicBezTo>
                <a:cubicBezTo>
                  <a:pt x="1661" y="104"/>
                  <a:pt x="1551" y="79"/>
                  <a:pt x="1446" y="79"/>
                </a:cubicBezTo>
                <a:cubicBezTo>
                  <a:pt x="1305" y="79"/>
                  <a:pt x="1173" y="124"/>
                  <a:pt x="1068" y="334"/>
                </a:cubicBezTo>
                <a:cubicBezTo>
                  <a:pt x="1202" y="834"/>
                  <a:pt x="1535" y="1301"/>
                  <a:pt x="1969" y="1601"/>
                </a:cubicBezTo>
                <a:lnTo>
                  <a:pt x="2536" y="2435"/>
                </a:lnTo>
                <a:cubicBezTo>
                  <a:pt x="3904" y="4270"/>
                  <a:pt x="5271" y="6105"/>
                  <a:pt x="6605" y="7939"/>
                </a:cubicBezTo>
                <a:cubicBezTo>
                  <a:pt x="7173" y="8706"/>
                  <a:pt x="7173" y="8706"/>
                  <a:pt x="6572" y="9407"/>
                </a:cubicBezTo>
                <a:cubicBezTo>
                  <a:pt x="5071" y="11208"/>
                  <a:pt x="3470" y="12876"/>
                  <a:pt x="2036" y="14844"/>
                </a:cubicBezTo>
                <a:cubicBezTo>
                  <a:pt x="1702" y="15078"/>
                  <a:pt x="1402" y="15445"/>
                  <a:pt x="1202" y="15845"/>
                </a:cubicBezTo>
                <a:cubicBezTo>
                  <a:pt x="735" y="16279"/>
                  <a:pt x="301" y="16812"/>
                  <a:pt x="1" y="17379"/>
                </a:cubicBezTo>
                <a:cubicBezTo>
                  <a:pt x="1907" y="17625"/>
                  <a:pt x="29844" y="17783"/>
                  <a:pt x="51459" y="17783"/>
                </a:cubicBezTo>
                <a:cubicBezTo>
                  <a:pt x="65023" y="17783"/>
                  <a:pt x="76097" y="17721"/>
                  <a:pt x="76689" y="17579"/>
                </a:cubicBezTo>
                <a:cubicBezTo>
                  <a:pt x="76188" y="16679"/>
                  <a:pt x="75555" y="15878"/>
                  <a:pt x="74754" y="15211"/>
                </a:cubicBezTo>
                <a:cubicBezTo>
                  <a:pt x="74587" y="14811"/>
                  <a:pt x="74287" y="14477"/>
                  <a:pt x="73920" y="14210"/>
                </a:cubicBezTo>
                <a:cubicBezTo>
                  <a:pt x="72853" y="12576"/>
                  <a:pt x="71485" y="11275"/>
                  <a:pt x="70284" y="9774"/>
                </a:cubicBezTo>
                <a:cubicBezTo>
                  <a:pt x="69617" y="8940"/>
                  <a:pt x="69584" y="9007"/>
                  <a:pt x="70284" y="8139"/>
                </a:cubicBezTo>
                <a:cubicBezTo>
                  <a:pt x="71518" y="6572"/>
                  <a:pt x="72919" y="5304"/>
                  <a:pt x="74054" y="3636"/>
                </a:cubicBezTo>
                <a:cubicBezTo>
                  <a:pt x="74521" y="3303"/>
                  <a:pt x="74888" y="2902"/>
                  <a:pt x="75154" y="2402"/>
                </a:cubicBezTo>
                <a:cubicBezTo>
                  <a:pt x="75755" y="1735"/>
                  <a:pt x="76422" y="1168"/>
                  <a:pt x="76922" y="300"/>
                </a:cubicBezTo>
                <a:cubicBezTo>
                  <a:pt x="76737" y="115"/>
                  <a:pt x="76552" y="74"/>
                  <a:pt x="76372" y="74"/>
                </a:cubicBezTo>
                <a:cubicBezTo>
                  <a:pt x="76228" y="74"/>
                  <a:pt x="76088" y="100"/>
                  <a:pt x="75955" y="100"/>
                </a:cubicBezTo>
                <a:cubicBezTo>
                  <a:pt x="60177" y="67"/>
                  <a:pt x="44399" y="34"/>
                  <a:pt x="286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8" name="Google Shape;10878;p66"/>
          <p:cNvSpPr txBox="1">
            <a:spLocks noGrp="1"/>
          </p:cNvSpPr>
          <p:nvPr>
            <p:ph type="title"/>
          </p:nvPr>
        </p:nvSpPr>
        <p:spPr>
          <a:xfrm>
            <a:off x="2600003" y="2767625"/>
            <a:ext cx="30795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aprendimos?</a:t>
            </a:r>
            <a:endParaRPr dirty="0"/>
          </a:p>
        </p:txBody>
      </p:sp>
      <p:sp>
        <p:nvSpPr>
          <p:cNvPr id="10879" name="Google Shape;10879;p66"/>
          <p:cNvSpPr txBox="1">
            <a:spLocks noGrp="1"/>
          </p:cNvSpPr>
          <p:nvPr>
            <p:ph type="subTitle" idx="1"/>
          </p:nvPr>
        </p:nvSpPr>
        <p:spPr>
          <a:xfrm>
            <a:off x="2808428" y="3513925"/>
            <a:ext cx="26625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Veamos cuánto avazamos</a:t>
            </a:r>
            <a:endParaRPr dirty="0"/>
          </a:p>
        </p:txBody>
      </p:sp>
      <p:sp>
        <p:nvSpPr>
          <p:cNvPr id="10880" name="Google Shape;10880;p66"/>
          <p:cNvSpPr txBox="1">
            <a:spLocks noGrp="1"/>
          </p:cNvSpPr>
          <p:nvPr>
            <p:ph type="title" idx="2"/>
          </p:nvPr>
        </p:nvSpPr>
        <p:spPr>
          <a:xfrm>
            <a:off x="2843753" y="1234050"/>
            <a:ext cx="2592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0881" name="Google Shape;10881;p66">
            <a:hlinkClick r:id="rId3" action="ppaction://hlinksldjump"/>
          </p:cNvPr>
          <p:cNvSpPr txBox="1"/>
          <p:nvPr/>
        </p:nvSpPr>
        <p:spPr>
          <a:xfrm rot="-5400000">
            <a:off x="8399350" y="3915200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03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6" name="Google Shape;10886;p67"/>
          <p:cNvSpPr/>
          <p:nvPr/>
        </p:nvSpPr>
        <p:spPr>
          <a:xfrm rot="10800000">
            <a:off x="232855" y="300162"/>
            <a:ext cx="4411620" cy="929688"/>
          </a:xfrm>
          <a:custGeom>
            <a:avLst/>
            <a:gdLst/>
            <a:ahLst/>
            <a:cxnLst/>
            <a:rect l="l" t="t" r="r" b="b"/>
            <a:pathLst>
              <a:path w="69551" h="23474" extrusionOk="0">
                <a:moveTo>
                  <a:pt x="19581" y="9843"/>
                </a:moveTo>
                <a:cubicBezTo>
                  <a:pt x="20582" y="9843"/>
                  <a:pt x="21516" y="10244"/>
                  <a:pt x="22183" y="10978"/>
                </a:cubicBezTo>
                <a:cubicBezTo>
                  <a:pt x="21516" y="10244"/>
                  <a:pt x="20548" y="9843"/>
                  <a:pt x="19581" y="9843"/>
                </a:cubicBezTo>
                <a:close/>
                <a:moveTo>
                  <a:pt x="22420" y="11248"/>
                </a:moveTo>
                <a:cubicBezTo>
                  <a:pt x="22585" y="11414"/>
                  <a:pt x="22718" y="11646"/>
                  <a:pt x="22850" y="11845"/>
                </a:cubicBezTo>
                <a:lnTo>
                  <a:pt x="22817" y="11845"/>
                </a:lnTo>
                <a:cubicBezTo>
                  <a:pt x="22717" y="11646"/>
                  <a:pt x="22585" y="11414"/>
                  <a:pt x="22420" y="11248"/>
                </a:cubicBezTo>
                <a:close/>
                <a:moveTo>
                  <a:pt x="68459" y="0"/>
                </a:moveTo>
                <a:cubicBezTo>
                  <a:pt x="68072" y="0"/>
                  <a:pt x="67619" y="103"/>
                  <a:pt x="67248" y="103"/>
                </a:cubicBezTo>
                <a:cubicBezTo>
                  <a:pt x="60644" y="270"/>
                  <a:pt x="54006" y="136"/>
                  <a:pt x="47368" y="270"/>
                </a:cubicBezTo>
                <a:cubicBezTo>
                  <a:pt x="41885" y="382"/>
                  <a:pt x="36412" y="400"/>
                  <a:pt x="30933" y="400"/>
                </a:cubicBezTo>
                <a:cubicBezTo>
                  <a:pt x="28321" y="400"/>
                  <a:pt x="25708" y="396"/>
                  <a:pt x="23091" y="396"/>
                </a:cubicBezTo>
                <a:cubicBezTo>
                  <a:pt x="21378" y="396"/>
                  <a:pt x="19663" y="397"/>
                  <a:pt x="17947" y="403"/>
                </a:cubicBezTo>
                <a:cubicBezTo>
                  <a:pt x="17788" y="387"/>
                  <a:pt x="17630" y="378"/>
                  <a:pt x="17472" y="378"/>
                </a:cubicBezTo>
                <a:cubicBezTo>
                  <a:pt x="16998" y="378"/>
                  <a:pt x="16529" y="453"/>
                  <a:pt x="16079" y="603"/>
                </a:cubicBezTo>
                <a:cubicBezTo>
                  <a:pt x="15258" y="525"/>
                  <a:pt x="14449" y="493"/>
                  <a:pt x="13637" y="493"/>
                </a:cubicBezTo>
                <a:cubicBezTo>
                  <a:pt x="13064" y="493"/>
                  <a:pt x="12489" y="509"/>
                  <a:pt x="11909" y="537"/>
                </a:cubicBezTo>
                <a:cubicBezTo>
                  <a:pt x="11375" y="537"/>
                  <a:pt x="10832" y="499"/>
                  <a:pt x="10284" y="499"/>
                </a:cubicBezTo>
                <a:cubicBezTo>
                  <a:pt x="9805" y="499"/>
                  <a:pt x="9323" y="528"/>
                  <a:pt x="8840" y="637"/>
                </a:cubicBezTo>
                <a:cubicBezTo>
                  <a:pt x="6138" y="637"/>
                  <a:pt x="3403" y="570"/>
                  <a:pt x="668" y="570"/>
                </a:cubicBezTo>
                <a:cubicBezTo>
                  <a:pt x="434" y="570"/>
                  <a:pt x="234" y="603"/>
                  <a:pt x="0" y="637"/>
                </a:cubicBezTo>
                <a:lnTo>
                  <a:pt x="0" y="23353"/>
                </a:lnTo>
                <a:cubicBezTo>
                  <a:pt x="267" y="23420"/>
                  <a:pt x="534" y="23453"/>
                  <a:pt x="801" y="23453"/>
                </a:cubicBezTo>
                <a:cubicBezTo>
                  <a:pt x="1063" y="23467"/>
                  <a:pt x="1325" y="23474"/>
                  <a:pt x="1587" y="23474"/>
                </a:cubicBezTo>
                <a:cubicBezTo>
                  <a:pt x="3159" y="23474"/>
                  <a:pt x="4728" y="23253"/>
                  <a:pt x="6272" y="23253"/>
                </a:cubicBezTo>
                <a:lnTo>
                  <a:pt x="39929" y="23253"/>
                </a:lnTo>
                <a:cubicBezTo>
                  <a:pt x="40496" y="23253"/>
                  <a:pt x="41063" y="23220"/>
                  <a:pt x="41597" y="23220"/>
                </a:cubicBezTo>
                <a:lnTo>
                  <a:pt x="47935" y="23220"/>
                </a:lnTo>
                <a:cubicBezTo>
                  <a:pt x="48202" y="23220"/>
                  <a:pt x="48468" y="23253"/>
                  <a:pt x="48769" y="23253"/>
                </a:cubicBezTo>
                <a:lnTo>
                  <a:pt x="68149" y="23220"/>
                </a:lnTo>
                <a:lnTo>
                  <a:pt x="68616" y="23220"/>
                </a:lnTo>
                <a:cubicBezTo>
                  <a:pt x="69383" y="23153"/>
                  <a:pt x="69483" y="23020"/>
                  <a:pt x="69150" y="22319"/>
                </a:cubicBezTo>
                <a:cubicBezTo>
                  <a:pt x="68082" y="20117"/>
                  <a:pt x="67115" y="17849"/>
                  <a:pt x="65914" y="15714"/>
                </a:cubicBezTo>
                <a:cubicBezTo>
                  <a:pt x="65881" y="15314"/>
                  <a:pt x="65747" y="14947"/>
                  <a:pt x="65514" y="14613"/>
                </a:cubicBezTo>
                <a:cubicBezTo>
                  <a:pt x="65014" y="13613"/>
                  <a:pt x="64513" y="12579"/>
                  <a:pt x="63979" y="11578"/>
                </a:cubicBezTo>
                <a:cubicBezTo>
                  <a:pt x="63713" y="11144"/>
                  <a:pt x="63713" y="10577"/>
                  <a:pt x="64046" y="10177"/>
                </a:cubicBezTo>
                <a:cubicBezTo>
                  <a:pt x="64380" y="9577"/>
                  <a:pt x="64880" y="9009"/>
                  <a:pt x="64980" y="8276"/>
                </a:cubicBezTo>
                <a:cubicBezTo>
                  <a:pt x="65280" y="8009"/>
                  <a:pt x="65514" y="7675"/>
                  <a:pt x="65647" y="7308"/>
                </a:cubicBezTo>
                <a:cubicBezTo>
                  <a:pt x="66615" y="5640"/>
                  <a:pt x="67549" y="3939"/>
                  <a:pt x="68483" y="2205"/>
                </a:cubicBezTo>
                <a:cubicBezTo>
                  <a:pt x="68783" y="1604"/>
                  <a:pt x="69550" y="937"/>
                  <a:pt x="69183" y="303"/>
                </a:cubicBezTo>
                <a:cubicBezTo>
                  <a:pt x="69035" y="66"/>
                  <a:pt x="68768" y="0"/>
                  <a:pt x="68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1" name="Google Shape;10891;p67"/>
          <p:cNvSpPr txBox="1">
            <a:spLocks noGrp="1"/>
          </p:cNvSpPr>
          <p:nvPr>
            <p:ph type="title"/>
          </p:nvPr>
        </p:nvSpPr>
        <p:spPr>
          <a:xfrm>
            <a:off x="429666" y="509555"/>
            <a:ext cx="47763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¿Quién tenía razón?</a:t>
            </a:r>
            <a:endParaRPr dirty="0"/>
          </a:p>
        </p:txBody>
      </p:sp>
      <p:sp>
        <p:nvSpPr>
          <p:cNvPr id="10940" name="Google Shape;10940;p67">
            <a:hlinkClick r:id="rId3" action="ppaction://hlinksldjump"/>
          </p:cNvPr>
          <p:cNvSpPr txBox="1"/>
          <p:nvPr/>
        </p:nvSpPr>
        <p:spPr>
          <a:xfrm rot="-5400000">
            <a:off x="8399350" y="3915200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03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9FAE1509-AB64-4979-8A52-085252E09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43" y="1989807"/>
            <a:ext cx="7268271" cy="1798193"/>
          </a:xfrm>
          <a:prstGeom prst="rect">
            <a:avLst/>
          </a:prstGeom>
        </p:spPr>
      </p:pic>
      <p:sp>
        <p:nvSpPr>
          <p:cNvPr id="66" name="Google Shape;10891;p67">
            <a:extLst>
              <a:ext uri="{FF2B5EF4-FFF2-40B4-BE49-F238E27FC236}">
                <a16:creationId xmlns:a16="http://schemas.microsoft.com/office/drawing/2014/main" id="{A36D492D-BBC9-487F-A015-255E702454D6}"/>
              </a:ext>
            </a:extLst>
          </p:cNvPr>
          <p:cNvSpPr txBox="1">
            <a:spLocks/>
          </p:cNvSpPr>
          <p:nvPr/>
        </p:nvSpPr>
        <p:spPr>
          <a:xfrm>
            <a:off x="2042882" y="4133000"/>
            <a:ext cx="47763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CL" dirty="0"/>
              <a:t> ¿Cómo lo supiste?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1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" name="Google Shape;11304;p74"/>
          <p:cNvSpPr/>
          <p:nvPr/>
        </p:nvSpPr>
        <p:spPr>
          <a:xfrm>
            <a:off x="262825" y="383525"/>
            <a:ext cx="6478577" cy="417702"/>
          </a:xfrm>
          <a:custGeom>
            <a:avLst/>
            <a:gdLst/>
            <a:ahLst/>
            <a:cxnLst/>
            <a:rect l="l" t="t" r="r" b="b"/>
            <a:pathLst>
              <a:path w="81259" h="8438" extrusionOk="0">
                <a:moveTo>
                  <a:pt x="79724" y="0"/>
                </a:moveTo>
                <a:cubicBezTo>
                  <a:pt x="76789" y="33"/>
                  <a:pt x="73820" y="100"/>
                  <a:pt x="70885" y="100"/>
                </a:cubicBezTo>
                <a:lnTo>
                  <a:pt x="3070" y="100"/>
                </a:lnTo>
                <a:cubicBezTo>
                  <a:pt x="1669" y="100"/>
                  <a:pt x="1635" y="133"/>
                  <a:pt x="1202" y="1534"/>
                </a:cubicBezTo>
                <a:cubicBezTo>
                  <a:pt x="1102" y="1968"/>
                  <a:pt x="801" y="2402"/>
                  <a:pt x="1202" y="2769"/>
                </a:cubicBezTo>
                <a:cubicBezTo>
                  <a:pt x="1835" y="3302"/>
                  <a:pt x="1669" y="3869"/>
                  <a:pt x="1402" y="4503"/>
                </a:cubicBezTo>
                <a:cubicBezTo>
                  <a:pt x="935" y="5737"/>
                  <a:pt x="468" y="7005"/>
                  <a:pt x="1" y="8239"/>
                </a:cubicBezTo>
                <a:cubicBezTo>
                  <a:pt x="326" y="8379"/>
                  <a:pt x="668" y="8437"/>
                  <a:pt x="1015" y="8437"/>
                </a:cubicBezTo>
                <a:cubicBezTo>
                  <a:pt x="1166" y="8437"/>
                  <a:pt x="1317" y="8426"/>
                  <a:pt x="1469" y="8406"/>
                </a:cubicBezTo>
                <a:cubicBezTo>
                  <a:pt x="14278" y="8406"/>
                  <a:pt x="27053" y="8406"/>
                  <a:pt x="39829" y="8206"/>
                </a:cubicBezTo>
                <a:cubicBezTo>
                  <a:pt x="47702" y="8072"/>
                  <a:pt x="55574" y="8106"/>
                  <a:pt x="63446" y="8072"/>
                </a:cubicBezTo>
                <a:lnTo>
                  <a:pt x="75955" y="8072"/>
                </a:lnTo>
                <a:cubicBezTo>
                  <a:pt x="76008" y="8087"/>
                  <a:pt x="76061" y="8094"/>
                  <a:pt x="76113" y="8094"/>
                </a:cubicBezTo>
                <a:cubicBezTo>
                  <a:pt x="76421" y="8094"/>
                  <a:pt x="76699" y="7853"/>
                  <a:pt x="76756" y="7539"/>
                </a:cubicBezTo>
                <a:cubicBezTo>
                  <a:pt x="76956" y="6505"/>
                  <a:pt x="77490" y="5604"/>
                  <a:pt x="77790" y="4603"/>
                </a:cubicBezTo>
                <a:cubicBezTo>
                  <a:pt x="78157" y="4336"/>
                  <a:pt x="78524" y="4003"/>
                  <a:pt x="78790" y="3603"/>
                </a:cubicBezTo>
                <a:cubicBezTo>
                  <a:pt x="78827" y="3597"/>
                  <a:pt x="78865" y="3594"/>
                  <a:pt x="78904" y="3594"/>
                </a:cubicBezTo>
                <a:cubicBezTo>
                  <a:pt x="79072" y="3594"/>
                  <a:pt x="79259" y="3640"/>
                  <a:pt x="79431" y="3640"/>
                </a:cubicBezTo>
                <a:cubicBezTo>
                  <a:pt x="79656" y="3640"/>
                  <a:pt x="79855" y="3562"/>
                  <a:pt x="79958" y="3202"/>
                </a:cubicBezTo>
                <a:cubicBezTo>
                  <a:pt x="80258" y="3069"/>
                  <a:pt x="80425" y="2769"/>
                  <a:pt x="80392" y="2435"/>
                </a:cubicBezTo>
                <a:cubicBezTo>
                  <a:pt x="80592" y="1868"/>
                  <a:pt x="80759" y="1301"/>
                  <a:pt x="80992" y="767"/>
                </a:cubicBezTo>
                <a:cubicBezTo>
                  <a:pt x="81259" y="67"/>
                  <a:pt x="81259" y="67"/>
                  <a:pt x="805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5" name="Google Shape;11305;p74"/>
          <p:cNvSpPr txBox="1">
            <a:spLocks noGrp="1"/>
          </p:cNvSpPr>
          <p:nvPr>
            <p:ph type="title"/>
          </p:nvPr>
        </p:nvSpPr>
        <p:spPr>
          <a:xfrm>
            <a:off x="481425" y="290325"/>
            <a:ext cx="59751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Ticket de Salida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1340" name="Google Shape;11340;p74">
            <a:hlinkClick r:id="rId3" action="ppaction://hlinksldjump"/>
          </p:cNvPr>
          <p:cNvSpPr txBox="1"/>
          <p:nvPr/>
        </p:nvSpPr>
        <p:spPr>
          <a:xfrm rot="-5400000">
            <a:off x="8399350" y="3915200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03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B1FFEF4-A1AC-4B1A-A3B0-1B5E4A8E7BFF}"/>
              </a:ext>
            </a:extLst>
          </p:cNvPr>
          <p:cNvGrpSpPr/>
          <p:nvPr/>
        </p:nvGrpSpPr>
        <p:grpSpPr>
          <a:xfrm>
            <a:off x="1038885" y="960131"/>
            <a:ext cx="3189059" cy="2827869"/>
            <a:chOff x="1112805" y="2100316"/>
            <a:chExt cx="3189059" cy="2659657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BF7B254-806C-4CBA-A120-DC753CFBA0B9}"/>
                </a:ext>
              </a:extLst>
            </p:cNvPr>
            <p:cNvGrpSpPr/>
            <p:nvPr/>
          </p:nvGrpSpPr>
          <p:grpSpPr>
            <a:xfrm>
              <a:off x="1207762" y="2121205"/>
              <a:ext cx="2977456" cy="2444390"/>
              <a:chOff x="600503" y="970057"/>
              <a:chExt cx="3061645" cy="253256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A5F02BAE-6787-420A-BB00-5B906AFBA66D}"/>
                  </a:ext>
                </a:extLst>
              </p:cNvPr>
              <p:cNvSpPr txBox="1"/>
              <p:nvPr/>
            </p:nvSpPr>
            <p:spPr>
              <a:xfrm>
                <a:off x="600503" y="970057"/>
                <a:ext cx="3061645" cy="53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b="1" dirty="0">
                    <a:solidFill>
                      <a:schemeClr val="lt1"/>
                    </a:solidFill>
                    <a:latin typeface="Maven Pro"/>
                  </a:rPr>
                  <a:t>Cantidad de goles de un jugador temporada 2019 </a:t>
                </a:r>
              </a:p>
            </p:txBody>
          </p:sp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33FC3106-F01A-44CB-9AEA-7107F5F29BD3}"/>
                  </a:ext>
                </a:extLst>
              </p:cNvPr>
              <p:cNvGrpSpPr/>
              <p:nvPr/>
            </p:nvGrpSpPr>
            <p:grpSpPr>
              <a:xfrm>
                <a:off x="1249372" y="1610632"/>
                <a:ext cx="1875965" cy="1891994"/>
                <a:chOff x="1249372" y="1610632"/>
                <a:chExt cx="1875965" cy="1891994"/>
              </a:xfrm>
            </p:grpSpPr>
            <p:grpSp>
              <p:nvGrpSpPr>
                <p:cNvPr id="11" name="Grupo 10">
                  <a:extLst>
                    <a:ext uri="{FF2B5EF4-FFF2-40B4-BE49-F238E27FC236}">
                      <a16:creationId xmlns:a16="http://schemas.microsoft.com/office/drawing/2014/main" id="{BEF38E4C-5F0C-47C8-B1F5-7F9826EA8E32}"/>
                    </a:ext>
                  </a:extLst>
                </p:cNvPr>
                <p:cNvGrpSpPr/>
                <p:nvPr/>
              </p:nvGrpSpPr>
              <p:grpSpPr>
                <a:xfrm>
                  <a:off x="1249372" y="1610632"/>
                  <a:ext cx="1875965" cy="1536482"/>
                  <a:chOff x="1249372" y="1610632"/>
                  <a:chExt cx="1875965" cy="1536482"/>
                </a:xfrm>
              </p:grpSpPr>
              <p:cxnSp>
                <p:nvCxnSpPr>
                  <p:cNvPr id="6" name="Conector recto de flecha 5">
                    <a:extLst>
                      <a:ext uri="{FF2B5EF4-FFF2-40B4-BE49-F238E27FC236}">
                        <a16:creationId xmlns:a16="http://schemas.microsoft.com/office/drawing/2014/main" id="{3408097A-B747-49AA-ACC5-E4E6F3BFA0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49372" y="3006087"/>
                    <a:ext cx="1875965" cy="0"/>
                  </a:xfrm>
                  <a:prstGeom prst="straightConnector1">
                    <a:avLst/>
                  </a:prstGeom>
                  <a:ln w="28575">
                    <a:solidFill>
                      <a:schemeClr val="bg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Conector recto 7">
                    <a:extLst>
                      <a:ext uri="{FF2B5EF4-FFF2-40B4-BE49-F238E27FC236}">
                        <a16:creationId xmlns:a16="http://schemas.microsoft.com/office/drawing/2014/main" id="{3F2B3CA6-76DD-48DB-80F5-5F42105BF136}"/>
                      </a:ext>
                    </a:extLst>
                  </p:cNvPr>
                  <p:cNvCxnSpPr/>
                  <p:nvPr/>
                </p:nvCxnSpPr>
                <p:spPr>
                  <a:xfrm>
                    <a:off x="1483056" y="2865060"/>
                    <a:ext cx="0" cy="282054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ector recto 59">
                    <a:extLst>
                      <a:ext uri="{FF2B5EF4-FFF2-40B4-BE49-F238E27FC236}">
                        <a16:creationId xmlns:a16="http://schemas.microsoft.com/office/drawing/2014/main" id="{C628BD12-BDE0-429C-8F99-D103944FF003}"/>
                      </a:ext>
                    </a:extLst>
                  </p:cNvPr>
                  <p:cNvCxnSpPr/>
                  <p:nvPr/>
                </p:nvCxnSpPr>
                <p:spPr>
                  <a:xfrm>
                    <a:off x="1890214" y="2865060"/>
                    <a:ext cx="0" cy="282054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ector recto 60">
                    <a:extLst>
                      <a:ext uri="{FF2B5EF4-FFF2-40B4-BE49-F238E27FC236}">
                        <a16:creationId xmlns:a16="http://schemas.microsoft.com/office/drawing/2014/main" id="{77ED5B62-6621-49B8-9360-DAE8CB6A04F7}"/>
                      </a:ext>
                    </a:extLst>
                  </p:cNvPr>
                  <p:cNvCxnSpPr/>
                  <p:nvPr/>
                </p:nvCxnSpPr>
                <p:spPr>
                  <a:xfrm>
                    <a:off x="2258704" y="2865060"/>
                    <a:ext cx="0" cy="282054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Conector recto 61">
                    <a:extLst>
                      <a:ext uri="{FF2B5EF4-FFF2-40B4-BE49-F238E27FC236}">
                        <a16:creationId xmlns:a16="http://schemas.microsoft.com/office/drawing/2014/main" id="{A3DDC9AC-0E0B-4538-ADDA-1F2056D8FFB4}"/>
                      </a:ext>
                    </a:extLst>
                  </p:cNvPr>
                  <p:cNvCxnSpPr/>
                  <p:nvPr/>
                </p:nvCxnSpPr>
                <p:spPr>
                  <a:xfrm>
                    <a:off x="2665862" y="2865060"/>
                    <a:ext cx="0" cy="282054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Elipse 64">
                    <a:extLst>
                      <a:ext uri="{FF2B5EF4-FFF2-40B4-BE49-F238E27FC236}">
                        <a16:creationId xmlns:a16="http://schemas.microsoft.com/office/drawing/2014/main" id="{5EF59E59-959A-4CEF-AE4F-D2A041BF0DB1}"/>
                      </a:ext>
                    </a:extLst>
                  </p:cNvPr>
                  <p:cNvSpPr/>
                  <p:nvPr/>
                </p:nvSpPr>
                <p:spPr>
                  <a:xfrm>
                    <a:off x="2577154" y="2642774"/>
                    <a:ext cx="177416" cy="162519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L"/>
                  </a:p>
                </p:txBody>
              </p:sp>
              <p:sp>
                <p:nvSpPr>
                  <p:cNvPr id="66" name="Elipse 65">
                    <a:extLst>
                      <a:ext uri="{FF2B5EF4-FFF2-40B4-BE49-F238E27FC236}">
                        <a16:creationId xmlns:a16="http://schemas.microsoft.com/office/drawing/2014/main" id="{37E46427-5C1C-460F-ADC0-399122CC10C7}"/>
                      </a:ext>
                    </a:extLst>
                  </p:cNvPr>
                  <p:cNvSpPr/>
                  <p:nvPr/>
                </p:nvSpPr>
                <p:spPr>
                  <a:xfrm>
                    <a:off x="2577153" y="2386573"/>
                    <a:ext cx="177416" cy="162519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L"/>
                  </a:p>
                </p:txBody>
              </p:sp>
              <p:sp>
                <p:nvSpPr>
                  <p:cNvPr id="67" name="Elipse 66">
                    <a:extLst>
                      <a:ext uri="{FF2B5EF4-FFF2-40B4-BE49-F238E27FC236}">
                        <a16:creationId xmlns:a16="http://schemas.microsoft.com/office/drawing/2014/main" id="{0F87B99C-B1E3-4CEB-9018-5DAFF4638266}"/>
                      </a:ext>
                    </a:extLst>
                  </p:cNvPr>
                  <p:cNvSpPr/>
                  <p:nvPr/>
                </p:nvSpPr>
                <p:spPr>
                  <a:xfrm>
                    <a:off x="2577153" y="2125480"/>
                    <a:ext cx="177416" cy="162519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L"/>
                  </a:p>
                </p:txBody>
              </p:sp>
              <p:sp>
                <p:nvSpPr>
                  <p:cNvPr id="68" name="Elipse 67">
                    <a:extLst>
                      <a:ext uri="{FF2B5EF4-FFF2-40B4-BE49-F238E27FC236}">
                        <a16:creationId xmlns:a16="http://schemas.microsoft.com/office/drawing/2014/main" id="{1DBFE891-7229-4E3C-929F-4F5A391D8CEC}"/>
                      </a:ext>
                    </a:extLst>
                  </p:cNvPr>
                  <p:cNvSpPr/>
                  <p:nvPr/>
                </p:nvSpPr>
                <p:spPr>
                  <a:xfrm>
                    <a:off x="2577152" y="1869279"/>
                    <a:ext cx="177416" cy="162519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L"/>
                  </a:p>
                </p:txBody>
              </p:sp>
              <p:sp>
                <p:nvSpPr>
                  <p:cNvPr id="69" name="Elipse 68">
                    <a:extLst>
                      <a:ext uri="{FF2B5EF4-FFF2-40B4-BE49-F238E27FC236}">
                        <a16:creationId xmlns:a16="http://schemas.microsoft.com/office/drawing/2014/main" id="{F9A16BAB-08AF-4801-A5B8-2D7AF44B33E3}"/>
                      </a:ext>
                    </a:extLst>
                  </p:cNvPr>
                  <p:cNvSpPr/>
                  <p:nvPr/>
                </p:nvSpPr>
                <p:spPr>
                  <a:xfrm>
                    <a:off x="2577152" y="1610632"/>
                    <a:ext cx="177416" cy="162519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L"/>
                  </a:p>
                </p:txBody>
              </p:sp>
              <p:sp>
                <p:nvSpPr>
                  <p:cNvPr id="70" name="Elipse 69">
                    <a:extLst>
                      <a:ext uri="{FF2B5EF4-FFF2-40B4-BE49-F238E27FC236}">
                        <a16:creationId xmlns:a16="http://schemas.microsoft.com/office/drawing/2014/main" id="{0BADCB34-CC96-4E9B-81CF-C5B8E4734BAD}"/>
                      </a:ext>
                    </a:extLst>
                  </p:cNvPr>
                  <p:cNvSpPr/>
                  <p:nvPr/>
                </p:nvSpPr>
                <p:spPr>
                  <a:xfrm>
                    <a:off x="2169996" y="2642774"/>
                    <a:ext cx="177416" cy="162519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L"/>
                  </a:p>
                </p:txBody>
              </p:sp>
              <p:sp>
                <p:nvSpPr>
                  <p:cNvPr id="71" name="Elipse 70">
                    <a:extLst>
                      <a:ext uri="{FF2B5EF4-FFF2-40B4-BE49-F238E27FC236}">
                        <a16:creationId xmlns:a16="http://schemas.microsoft.com/office/drawing/2014/main" id="{9EFDE7D3-295C-4F39-873E-EEF96417DEBF}"/>
                      </a:ext>
                    </a:extLst>
                  </p:cNvPr>
                  <p:cNvSpPr/>
                  <p:nvPr/>
                </p:nvSpPr>
                <p:spPr>
                  <a:xfrm>
                    <a:off x="2169996" y="2384127"/>
                    <a:ext cx="177416" cy="162519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L"/>
                  </a:p>
                </p:txBody>
              </p:sp>
              <p:sp>
                <p:nvSpPr>
                  <p:cNvPr id="72" name="Elipse 71">
                    <a:extLst>
                      <a:ext uri="{FF2B5EF4-FFF2-40B4-BE49-F238E27FC236}">
                        <a16:creationId xmlns:a16="http://schemas.microsoft.com/office/drawing/2014/main" id="{941CE161-84D4-4114-924F-E6D6FA157881}"/>
                      </a:ext>
                    </a:extLst>
                  </p:cNvPr>
                  <p:cNvSpPr/>
                  <p:nvPr/>
                </p:nvSpPr>
                <p:spPr>
                  <a:xfrm>
                    <a:off x="1801506" y="2661143"/>
                    <a:ext cx="177416" cy="162519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L"/>
                  </a:p>
                </p:txBody>
              </p:sp>
            </p:grpSp>
            <p:sp>
              <p:nvSpPr>
                <p:cNvPr id="75" name="CuadroTexto 74">
                  <a:extLst>
                    <a:ext uri="{FF2B5EF4-FFF2-40B4-BE49-F238E27FC236}">
                      <a16:creationId xmlns:a16="http://schemas.microsoft.com/office/drawing/2014/main" id="{C5A7574D-C861-485F-B8EC-0E7813B5EF3A}"/>
                    </a:ext>
                  </a:extLst>
                </p:cNvPr>
                <p:cNvSpPr txBox="1"/>
                <p:nvPr/>
              </p:nvSpPr>
              <p:spPr>
                <a:xfrm>
                  <a:off x="1353402" y="3188513"/>
                  <a:ext cx="356979" cy="314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L" b="1" dirty="0">
                      <a:solidFill>
                        <a:schemeClr val="lt1"/>
                      </a:solidFill>
                      <a:latin typeface="Maven Pro"/>
                    </a:rPr>
                    <a:t>1°</a:t>
                  </a:r>
                </a:p>
              </p:txBody>
            </p:sp>
            <p:sp>
              <p:nvSpPr>
                <p:cNvPr id="76" name="CuadroTexto 75">
                  <a:extLst>
                    <a:ext uri="{FF2B5EF4-FFF2-40B4-BE49-F238E27FC236}">
                      <a16:creationId xmlns:a16="http://schemas.microsoft.com/office/drawing/2014/main" id="{E7CB794D-AAE4-4C7D-BF71-747F8A628711}"/>
                    </a:ext>
                  </a:extLst>
                </p:cNvPr>
                <p:cNvSpPr txBox="1"/>
                <p:nvPr/>
              </p:nvSpPr>
              <p:spPr>
                <a:xfrm>
                  <a:off x="1760560" y="3188513"/>
                  <a:ext cx="396738" cy="314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L" b="1" dirty="0">
                      <a:solidFill>
                        <a:schemeClr val="lt1"/>
                      </a:solidFill>
                      <a:latin typeface="Maven Pro"/>
                    </a:rPr>
                    <a:t>2°</a:t>
                  </a:r>
                </a:p>
              </p:txBody>
            </p:sp>
            <p:sp>
              <p:nvSpPr>
                <p:cNvPr id="77" name="CuadroTexto 76">
                  <a:extLst>
                    <a:ext uri="{FF2B5EF4-FFF2-40B4-BE49-F238E27FC236}">
                      <a16:creationId xmlns:a16="http://schemas.microsoft.com/office/drawing/2014/main" id="{64241E66-1E81-4E40-B935-CC5C9D1046CC}"/>
                    </a:ext>
                  </a:extLst>
                </p:cNvPr>
                <p:cNvSpPr txBox="1"/>
                <p:nvPr/>
              </p:nvSpPr>
              <p:spPr>
                <a:xfrm>
                  <a:off x="2129050" y="3188513"/>
                  <a:ext cx="431871" cy="314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L" b="1" dirty="0">
                      <a:solidFill>
                        <a:schemeClr val="lt1"/>
                      </a:solidFill>
                      <a:latin typeface="Maven Pro"/>
                    </a:rPr>
                    <a:t>3°</a:t>
                  </a:r>
                </a:p>
              </p:txBody>
            </p:sp>
            <p:sp>
              <p:nvSpPr>
                <p:cNvPr id="78" name="CuadroTexto 77">
                  <a:extLst>
                    <a:ext uri="{FF2B5EF4-FFF2-40B4-BE49-F238E27FC236}">
                      <a16:creationId xmlns:a16="http://schemas.microsoft.com/office/drawing/2014/main" id="{288199A8-366A-40B8-AE8F-BF4F00C25E1A}"/>
                    </a:ext>
                  </a:extLst>
                </p:cNvPr>
                <p:cNvSpPr txBox="1"/>
                <p:nvPr/>
              </p:nvSpPr>
              <p:spPr>
                <a:xfrm>
                  <a:off x="2536206" y="3188512"/>
                  <a:ext cx="403623" cy="314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L" b="1" dirty="0">
                      <a:solidFill>
                        <a:schemeClr val="lt1"/>
                      </a:solidFill>
                      <a:latin typeface="Maven Pro"/>
                    </a:rPr>
                    <a:t>4°</a:t>
                  </a:r>
                </a:p>
              </p:txBody>
            </p:sp>
          </p:grpSp>
        </p:grp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80C1DD1F-BF51-41AB-BA90-ADF9F07A2E3E}"/>
                </a:ext>
              </a:extLst>
            </p:cNvPr>
            <p:cNvSpPr/>
            <p:nvPr/>
          </p:nvSpPr>
          <p:spPr>
            <a:xfrm>
              <a:off x="1112805" y="2100316"/>
              <a:ext cx="3189059" cy="2659657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EEF7528-6541-4AE5-9BDC-DE318539F4C1}"/>
              </a:ext>
            </a:extLst>
          </p:cNvPr>
          <p:cNvGrpSpPr/>
          <p:nvPr/>
        </p:nvGrpSpPr>
        <p:grpSpPr>
          <a:xfrm>
            <a:off x="4405341" y="960131"/>
            <a:ext cx="3137217" cy="2827869"/>
            <a:chOff x="4375796" y="947650"/>
            <a:chExt cx="3137217" cy="270001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B768758D-9EB2-4ED6-83DB-A50CC681C8BB}"/>
                </a:ext>
              </a:extLst>
            </p:cNvPr>
            <p:cNvGrpSpPr/>
            <p:nvPr/>
          </p:nvGrpSpPr>
          <p:grpSpPr>
            <a:xfrm>
              <a:off x="4451368" y="981020"/>
              <a:ext cx="3061645" cy="2493974"/>
              <a:chOff x="4069305" y="943622"/>
              <a:chExt cx="3061645" cy="2514768"/>
            </a:xfrm>
          </p:grpSpPr>
          <p:sp>
            <p:nvSpPr>
              <p:cNvPr id="82" name="CuadroTexto 81">
                <a:extLst>
                  <a:ext uri="{FF2B5EF4-FFF2-40B4-BE49-F238E27FC236}">
                    <a16:creationId xmlns:a16="http://schemas.microsoft.com/office/drawing/2014/main" id="{601EE2A5-0F3A-475D-8ADC-85056AD98739}"/>
                  </a:ext>
                </a:extLst>
              </p:cNvPr>
              <p:cNvSpPr txBox="1"/>
              <p:nvPr/>
            </p:nvSpPr>
            <p:spPr>
              <a:xfrm>
                <a:off x="4069305" y="943622"/>
                <a:ext cx="3061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b="1" dirty="0">
                    <a:solidFill>
                      <a:schemeClr val="lt1"/>
                    </a:solidFill>
                    <a:latin typeface="Maven Pro"/>
                  </a:rPr>
                  <a:t>Cantidad de goles de un jugador temporada 2020 </a:t>
                </a:r>
              </a:p>
            </p:txBody>
          </p:sp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2554667B-D5B6-49AE-9503-D8AD35ACFCD1}"/>
                  </a:ext>
                </a:extLst>
              </p:cNvPr>
              <p:cNvGrpSpPr/>
              <p:nvPr/>
            </p:nvGrpSpPr>
            <p:grpSpPr>
              <a:xfrm>
                <a:off x="4718174" y="1560471"/>
                <a:ext cx="1875965" cy="1897919"/>
                <a:chOff x="4718174" y="1560471"/>
                <a:chExt cx="1875965" cy="1897919"/>
              </a:xfrm>
            </p:grpSpPr>
            <p:cxnSp>
              <p:nvCxnSpPr>
                <p:cNvPr id="89" name="Conector recto de flecha 88">
                  <a:extLst>
                    <a:ext uri="{FF2B5EF4-FFF2-40B4-BE49-F238E27FC236}">
                      <a16:creationId xmlns:a16="http://schemas.microsoft.com/office/drawing/2014/main" id="{ABC36F27-D0AB-4A5B-8CC3-B4A17472AD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18174" y="2979652"/>
                  <a:ext cx="1875965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Conector recto 89">
                  <a:extLst>
                    <a:ext uri="{FF2B5EF4-FFF2-40B4-BE49-F238E27FC236}">
                      <a16:creationId xmlns:a16="http://schemas.microsoft.com/office/drawing/2014/main" id="{50AD1818-E368-4A13-A4D6-001F7ECCA840}"/>
                    </a:ext>
                  </a:extLst>
                </p:cNvPr>
                <p:cNvCxnSpPr/>
                <p:nvPr/>
              </p:nvCxnSpPr>
              <p:spPr>
                <a:xfrm>
                  <a:off x="4951858" y="2838625"/>
                  <a:ext cx="0" cy="28205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Conector recto 90">
                  <a:extLst>
                    <a:ext uri="{FF2B5EF4-FFF2-40B4-BE49-F238E27FC236}">
                      <a16:creationId xmlns:a16="http://schemas.microsoft.com/office/drawing/2014/main" id="{008BF8AF-59FF-49F4-BFF6-E1044D2E1A3A}"/>
                    </a:ext>
                  </a:extLst>
                </p:cNvPr>
                <p:cNvCxnSpPr/>
                <p:nvPr/>
              </p:nvCxnSpPr>
              <p:spPr>
                <a:xfrm>
                  <a:off x="5359016" y="2838625"/>
                  <a:ext cx="0" cy="28205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Conector recto 91">
                  <a:extLst>
                    <a:ext uri="{FF2B5EF4-FFF2-40B4-BE49-F238E27FC236}">
                      <a16:creationId xmlns:a16="http://schemas.microsoft.com/office/drawing/2014/main" id="{D762BD50-7E54-4BF3-B8F8-71A5578C27FD}"/>
                    </a:ext>
                  </a:extLst>
                </p:cNvPr>
                <p:cNvCxnSpPr/>
                <p:nvPr/>
              </p:nvCxnSpPr>
              <p:spPr>
                <a:xfrm>
                  <a:off x="5727506" y="2838625"/>
                  <a:ext cx="0" cy="28205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ector recto 92">
                  <a:extLst>
                    <a:ext uri="{FF2B5EF4-FFF2-40B4-BE49-F238E27FC236}">
                      <a16:creationId xmlns:a16="http://schemas.microsoft.com/office/drawing/2014/main" id="{2F3D49E9-5763-45AD-B302-9B40F65780B9}"/>
                    </a:ext>
                  </a:extLst>
                </p:cNvPr>
                <p:cNvCxnSpPr/>
                <p:nvPr/>
              </p:nvCxnSpPr>
              <p:spPr>
                <a:xfrm>
                  <a:off x="6134664" y="2838625"/>
                  <a:ext cx="0" cy="28205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Elipse 93">
                  <a:extLst>
                    <a:ext uri="{FF2B5EF4-FFF2-40B4-BE49-F238E27FC236}">
                      <a16:creationId xmlns:a16="http://schemas.microsoft.com/office/drawing/2014/main" id="{AD17813D-3732-4DEE-A38B-8D7DCA0D6827}"/>
                    </a:ext>
                  </a:extLst>
                </p:cNvPr>
                <p:cNvSpPr/>
                <p:nvPr/>
              </p:nvSpPr>
              <p:spPr>
                <a:xfrm>
                  <a:off x="4863150" y="2109457"/>
                  <a:ext cx="177416" cy="1625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95" name="Elipse 94">
                  <a:extLst>
                    <a:ext uri="{FF2B5EF4-FFF2-40B4-BE49-F238E27FC236}">
                      <a16:creationId xmlns:a16="http://schemas.microsoft.com/office/drawing/2014/main" id="{65B6570F-0A04-4242-819F-EA0FEEC40AB6}"/>
                    </a:ext>
                  </a:extLst>
                </p:cNvPr>
                <p:cNvSpPr/>
                <p:nvPr/>
              </p:nvSpPr>
              <p:spPr>
                <a:xfrm>
                  <a:off x="4863150" y="1825493"/>
                  <a:ext cx="177416" cy="1625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96" name="Elipse 95">
                  <a:extLst>
                    <a:ext uri="{FF2B5EF4-FFF2-40B4-BE49-F238E27FC236}">
                      <a16:creationId xmlns:a16="http://schemas.microsoft.com/office/drawing/2014/main" id="{1BC985F0-80C5-4077-9583-FA06835CF560}"/>
                    </a:ext>
                  </a:extLst>
                </p:cNvPr>
                <p:cNvSpPr/>
                <p:nvPr/>
              </p:nvSpPr>
              <p:spPr>
                <a:xfrm>
                  <a:off x="4863149" y="1560471"/>
                  <a:ext cx="177416" cy="1625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dirty="0"/>
                </a:p>
              </p:txBody>
            </p:sp>
            <p:sp>
              <p:nvSpPr>
                <p:cNvPr id="97" name="Elipse 96">
                  <a:extLst>
                    <a:ext uri="{FF2B5EF4-FFF2-40B4-BE49-F238E27FC236}">
                      <a16:creationId xmlns:a16="http://schemas.microsoft.com/office/drawing/2014/main" id="{FEDBC786-5C7E-491D-A066-C63C7B38F478}"/>
                    </a:ext>
                  </a:extLst>
                </p:cNvPr>
                <p:cNvSpPr/>
                <p:nvPr/>
              </p:nvSpPr>
              <p:spPr>
                <a:xfrm>
                  <a:off x="5278419" y="2360138"/>
                  <a:ext cx="177416" cy="1625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98" name="Elipse 97">
                  <a:extLst>
                    <a:ext uri="{FF2B5EF4-FFF2-40B4-BE49-F238E27FC236}">
                      <a16:creationId xmlns:a16="http://schemas.microsoft.com/office/drawing/2014/main" id="{486FF004-6EF8-4D3D-A7B4-7BF0676E4321}"/>
                    </a:ext>
                  </a:extLst>
                </p:cNvPr>
                <p:cNvSpPr/>
                <p:nvPr/>
              </p:nvSpPr>
              <p:spPr>
                <a:xfrm>
                  <a:off x="5638797" y="2616339"/>
                  <a:ext cx="177416" cy="1625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99" name="Elipse 98">
                  <a:extLst>
                    <a:ext uri="{FF2B5EF4-FFF2-40B4-BE49-F238E27FC236}">
                      <a16:creationId xmlns:a16="http://schemas.microsoft.com/office/drawing/2014/main" id="{10B117FA-9EB9-40AD-B3E1-868CFB915856}"/>
                    </a:ext>
                  </a:extLst>
                </p:cNvPr>
                <p:cNvSpPr/>
                <p:nvPr/>
              </p:nvSpPr>
              <p:spPr>
                <a:xfrm>
                  <a:off x="4863150" y="2642038"/>
                  <a:ext cx="177416" cy="1625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100" name="Elipse 99">
                  <a:extLst>
                    <a:ext uri="{FF2B5EF4-FFF2-40B4-BE49-F238E27FC236}">
                      <a16:creationId xmlns:a16="http://schemas.microsoft.com/office/drawing/2014/main" id="{016D62AF-4453-4E11-A1B9-0E67EFC92E67}"/>
                    </a:ext>
                  </a:extLst>
                </p:cNvPr>
                <p:cNvSpPr/>
                <p:nvPr/>
              </p:nvSpPr>
              <p:spPr>
                <a:xfrm>
                  <a:off x="4863150" y="2383391"/>
                  <a:ext cx="177416" cy="1625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101" name="Elipse 100">
                  <a:extLst>
                    <a:ext uri="{FF2B5EF4-FFF2-40B4-BE49-F238E27FC236}">
                      <a16:creationId xmlns:a16="http://schemas.microsoft.com/office/drawing/2014/main" id="{A371570F-A4EA-4069-A8A6-9F11C3C565A8}"/>
                    </a:ext>
                  </a:extLst>
                </p:cNvPr>
                <p:cNvSpPr/>
                <p:nvPr/>
              </p:nvSpPr>
              <p:spPr>
                <a:xfrm>
                  <a:off x="5270308" y="2634708"/>
                  <a:ext cx="177416" cy="1625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85" name="CuadroTexto 84">
                  <a:extLst>
                    <a:ext uri="{FF2B5EF4-FFF2-40B4-BE49-F238E27FC236}">
                      <a16:creationId xmlns:a16="http://schemas.microsoft.com/office/drawing/2014/main" id="{F0586CD0-F3B9-4509-A2A4-D6BF3EB3537D}"/>
                    </a:ext>
                  </a:extLst>
                </p:cNvPr>
                <p:cNvSpPr txBox="1"/>
                <p:nvPr/>
              </p:nvSpPr>
              <p:spPr>
                <a:xfrm>
                  <a:off x="4822204" y="3162078"/>
                  <a:ext cx="407158" cy="2963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L" b="1" dirty="0">
                      <a:solidFill>
                        <a:schemeClr val="lt1"/>
                      </a:solidFill>
                      <a:latin typeface="Maven Pro"/>
                    </a:rPr>
                    <a:t>1°</a:t>
                  </a:r>
                </a:p>
              </p:txBody>
            </p:sp>
            <p:sp>
              <p:nvSpPr>
                <p:cNvPr id="86" name="CuadroTexto 85">
                  <a:extLst>
                    <a:ext uri="{FF2B5EF4-FFF2-40B4-BE49-F238E27FC236}">
                      <a16:creationId xmlns:a16="http://schemas.microsoft.com/office/drawing/2014/main" id="{7E9E9333-A884-472E-8F6F-01165C8BD8DD}"/>
                    </a:ext>
                  </a:extLst>
                </p:cNvPr>
                <p:cNvSpPr txBox="1"/>
                <p:nvPr/>
              </p:nvSpPr>
              <p:spPr>
                <a:xfrm>
                  <a:off x="5229362" y="3162078"/>
                  <a:ext cx="368490" cy="2963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L" b="1" dirty="0">
                      <a:solidFill>
                        <a:schemeClr val="lt1"/>
                      </a:solidFill>
                      <a:latin typeface="Maven Pro"/>
                    </a:rPr>
                    <a:t>2°</a:t>
                  </a:r>
                </a:p>
              </p:txBody>
            </p:sp>
            <p:sp>
              <p:nvSpPr>
                <p:cNvPr id="87" name="CuadroTexto 86">
                  <a:extLst>
                    <a:ext uri="{FF2B5EF4-FFF2-40B4-BE49-F238E27FC236}">
                      <a16:creationId xmlns:a16="http://schemas.microsoft.com/office/drawing/2014/main" id="{A0EC5052-9638-4E23-ACAA-84E80AD370F3}"/>
                    </a:ext>
                  </a:extLst>
                </p:cNvPr>
                <p:cNvSpPr txBox="1"/>
                <p:nvPr/>
              </p:nvSpPr>
              <p:spPr>
                <a:xfrm>
                  <a:off x="5597852" y="3162078"/>
                  <a:ext cx="407156" cy="2963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L" b="1" dirty="0">
                      <a:solidFill>
                        <a:schemeClr val="lt1"/>
                      </a:solidFill>
                      <a:latin typeface="Maven Pro"/>
                    </a:rPr>
                    <a:t>3°</a:t>
                  </a:r>
                </a:p>
              </p:txBody>
            </p:sp>
            <p:sp>
              <p:nvSpPr>
                <p:cNvPr id="88" name="CuadroTexto 87">
                  <a:extLst>
                    <a:ext uri="{FF2B5EF4-FFF2-40B4-BE49-F238E27FC236}">
                      <a16:creationId xmlns:a16="http://schemas.microsoft.com/office/drawing/2014/main" id="{DE2B8A09-36CC-41D2-AB7F-FC88E182314E}"/>
                    </a:ext>
                  </a:extLst>
                </p:cNvPr>
                <p:cNvSpPr txBox="1"/>
                <p:nvPr/>
              </p:nvSpPr>
              <p:spPr>
                <a:xfrm>
                  <a:off x="6005008" y="3162077"/>
                  <a:ext cx="368490" cy="2963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L" b="1" dirty="0">
                      <a:solidFill>
                        <a:schemeClr val="lt1"/>
                      </a:solidFill>
                      <a:latin typeface="Maven Pro"/>
                    </a:rPr>
                    <a:t>4°</a:t>
                  </a:r>
                </a:p>
              </p:txBody>
            </p:sp>
          </p:grpSp>
        </p:grp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495C413-1355-4BD6-BD99-DE273295BB84}"/>
                </a:ext>
              </a:extLst>
            </p:cNvPr>
            <p:cNvSpPr/>
            <p:nvPr/>
          </p:nvSpPr>
          <p:spPr>
            <a:xfrm>
              <a:off x="4375796" y="947650"/>
              <a:ext cx="3061645" cy="2700019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08" name="Google Shape;11305;p74">
            <a:extLst>
              <a:ext uri="{FF2B5EF4-FFF2-40B4-BE49-F238E27FC236}">
                <a16:creationId xmlns:a16="http://schemas.microsoft.com/office/drawing/2014/main" id="{CC2DE36D-7264-4105-A89F-0163FE16125F}"/>
              </a:ext>
            </a:extLst>
          </p:cNvPr>
          <p:cNvSpPr txBox="1">
            <a:spLocks/>
          </p:cNvSpPr>
          <p:nvPr/>
        </p:nvSpPr>
        <p:spPr>
          <a:xfrm>
            <a:off x="1404798" y="3935560"/>
            <a:ext cx="5571404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aven Pro"/>
              <a:buNone/>
              <a:defRPr sz="2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CL" dirty="0"/>
              <a:t>¿En qué temporada le fue mejor?</a:t>
            </a:r>
            <a:endParaRPr lang="es-CL" dirty="0">
              <a:solidFill>
                <a:schemeClr val="accen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82213" y="3489201"/>
            <a:ext cx="14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Partidos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352688" y="3512598"/>
            <a:ext cx="1182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Partidos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4" name="Google Shape;11394;p77"/>
          <p:cNvSpPr txBox="1">
            <a:spLocks noGrp="1"/>
          </p:cNvSpPr>
          <p:nvPr>
            <p:ph type="title"/>
          </p:nvPr>
        </p:nvSpPr>
        <p:spPr>
          <a:xfrm>
            <a:off x="2237338" y="2032650"/>
            <a:ext cx="4008185" cy="53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¡Gracias!</a:t>
            </a:r>
            <a:endParaRPr sz="4400" dirty="0"/>
          </a:p>
        </p:txBody>
      </p:sp>
      <p:sp>
        <p:nvSpPr>
          <p:cNvPr id="11396" name="Google Shape;11396;p77">
            <a:hlinkClick r:id="rId3" action="ppaction://hlinksldjump"/>
          </p:cNvPr>
          <p:cNvSpPr txBox="1"/>
          <p:nvPr/>
        </p:nvSpPr>
        <p:spPr>
          <a:xfrm rot="-5400000">
            <a:off x="8399350" y="3915200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03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9" name="Google Shape;9949;p43"/>
          <p:cNvSpPr/>
          <p:nvPr/>
        </p:nvSpPr>
        <p:spPr>
          <a:xfrm>
            <a:off x="233750" y="376725"/>
            <a:ext cx="5376584" cy="424478"/>
          </a:xfrm>
          <a:custGeom>
            <a:avLst/>
            <a:gdLst/>
            <a:ahLst/>
            <a:cxnLst/>
            <a:rect l="l" t="t" r="r" b="b"/>
            <a:pathLst>
              <a:path w="71452" h="15855" extrusionOk="0">
                <a:moveTo>
                  <a:pt x="3109" y="1"/>
                </a:moveTo>
                <a:cubicBezTo>
                  <a:pt x="2720" y="1"/>
                  <a:pt x="2316" y="55"/>
                  <a:pt x="1935" y="110"/>
                </a:cubicBezTo>
                <a:cubicBezTo>
                  <a:pt x="1101" y="277"/>
                  <a:pt x="1034" y="410"/>
                  <a:pt x="1535" y="1077"/>
                </a:cubicBezTo>
                <a:cubicBezTo>
                  <a:pt x="1735" y="1377"/>
                  <a:pt x="1968" y="1644"/>
                  <a:pt x="2202" y="1911"/>
                </a:cubicBezTo>
                <a:cubicBezTo>
                  <a:pt x="2535" y="2178"/>
                  <a:pt x="2535" y="2678"/>
                  <a:pt x="2202" y="2979"/>
                </a:cubicBezTo>
                <a:cubicBezTo>
                  <a:pt x="2102" y="3045"/>
                  <a:pt x="2035" y="3145"/>
                  <a:pt x="1935" y="3245"/>
                </a:cubicBezTo>
                <a:cubicBezTo>
                  <a:pt x="1735" y="3479"/>
                  <a:pt x="1568" y="3746"/>
                  <a:pt x="1335" y="3979"/>
                </a:cubicBezTo>
                <a:cubicBezTo>
                  <a:pt x="934" y="4313"/>
                  <a:pt x="901" y="4947"/>
                  <a:pt x="1301" y="5314"/>
                </a:cubicBezTo>
                <a:cubicBezTo>
                  <a:pt x="1335" y="5314"/>
                  <a:pt x="1335" y="5347"/>
                  <a:pt x="1335" y="5347"/>
                </a:cubicBezTo>
                <a:cubicBezTo>
                  <a:pt x="1702" y="5747"/>
                  <a:pt x="2002" y="6214"/>
                  <a:pt x="2335" y="6648"/>
                </a:cubicBezTo>
                <a:cubicBezTo>
                  <a:pt x="2335" y="6648"/>
                  <a:pt x="2435" y="6748"/>
                  <a:pt x="2469" y="6815"/>
                </a:cubicBezTo>
                <a:cubicBezTo>
                  <a:pt x="3002" y="7548"/>
                  <a:pt x="3002" y="7548"/>
                  <a:pt x="2235" y="8049"/>
                </a:cubicBezTo>
                <a:cubicBezTo>
                  <a:pt x="2102" y="8149"/>
                  <a:pt x="1968" y="8216"/>
                  <a:pt x="1835" y="8316"/>
                </a:cubicBezTo>
                <a:lnTo>
                  <a:pt x="1535" y="8516"/>
                </a:lnTo>
                <a:cubicBezTo>
                  <a:pt x="601" y="9083"/>
                  <a:pt x="401" y="9050"/>
                  <a:pt x="1435" y="10250"/>
                </a:cubicBezTo>
                <a:cubicBezTo>
                  <a:pt x="1468" y="10284"/>
                  <a:pt x="1468" y="10317"/>
                  <a:pt x="1501" y="10350"/>
                </a:cubicBezTo>
                <a:cubicBezTo>
                  <a:pt x="1668" y="10517"/>
                  <a:pt x="1768" y="10684"/>
                  <a:pt x="1902" y="10784"/>
                </a:cubicBezTo>
                <a:cubicBezTo>
                  <a:pt x="2502" y="11485"/>
                  <a:pt x="2602" y="11618"/>
                  <a:pt x="1802" y="12152"/>
                </a:cubicBezTo>
                <a:cubicBezTo>
                  <a:pt x="1802" y="12152"/>
                  <a:pt x="1735" y="12185"/>
                  <a:pt x="1702" y="12218"/>
                </a:cubicBezTo>
                <a:cubicBezTo>
                  <a:pt x="1568" y="12285"/>
                  <a:pt x="1368" y="12419"/>
                  <a:pt x="1168" y="12519"/>
                </a:cubicBezTo>
                <a:cubicBezTo>
                  <a:pt x="934" y="12652"/>
                  <a:pt x="701" y="12819"/>
                  <a:pt x="534" y="12919"/>
                </a:cubicBezTo>
                <a:cubicBezTo>
                  <a:pt x="0" y="13286"/>
                  <a:pt x="167" y="13486"/>
                  <a:pt x="868" y="14320"/>
                </a:cubicBezTo>
                <a:cubicBezTo>
                  <a:pt x="1201" y="14720"/>
                  <a:pt x="1468" y="15020"/>
                  <a:pt x="768" y="15287"/>
                </a:cubicBezTo>
                <a:cubicBezTo>
                  <a:pt x="601" y="15321"/>
                  <a:pt x="501" y="15487"/>
                  <a:pt x="567" y="15654"/>
                </a:cubicBezTo>
                <a:cubicBezTo>
                  <a:pt x="601" y="15821"/>
                  <a:pt x="801" y="15854"/>
                  <a:pt x="934" y="15854"/>
                </a:cubicBezTo>
                <a:cubicBezTo>
                  <a:pt x="1535" y="15821"/>
                  <a:pt x="2135" y="15721"/>
                  <a:pt x="2736" y="15721"/>
                </a:cubicBezTo>
                <a:cubicBezTo>
                  <a:pt x="5738" y="15688"/>
                  <a:pt x="8773" y="15654"/>
                  <a:pt x="11775" y="15654"/>
                </a:cubicBezTo>
                <a:cubicBezTo>
                  <a:pt x="19448" y="15554"/>
                  <a:pt x="27120" y="15654"/>
                  <a:pt x="34792" y="15521"/>
                </a:cubicBezTo>
                <a:cubicBezTo>
                  <a:pt x="40051" y="15409"/>
                  <a:pt x="45310" y="15391"/>
                  <a:pt x="50569" y="15391"/>
                </a:cubicBezTo>
                <a:cubicBezTo>
                  <a:pt x="53076" y="15391"/>
                  <a:pt x="55582" y="15395"/>
                  <a:pt x="58089" y="15395"/>
                </a:cubicBezTo>
                <a:cubicBezTo>
                  <a:pt x="59730" y="15395"/>
                  <a:pt x="61371" y="15393"/>
                  <a:pt x="63012" y="15387"/>
                </a:cubicBezTo>
                <a:lnTo>
                  <a:pt x="69583" y="15387"/>
                </a:lnTo>
                <a:cubicBezTo>
                  <a:pt x="69700" y="15414"/>
                  <a:pt x="69816" y="15427"/>
                  <a:pt x="69931" y="15427"/>
                </a:cubicBezTo>
                <a:cubicBezTo>
                  <a:pt x="70245" y="15427"/>
                  <a:pt x="70549" y="15334"/>
                  <a:pt x="70818" y="15187"/>
                </a:cubicBezTo>
                <a:cubicBezTo>
                  <a:pt x="70517" y="14687"/>
                  <a:pt x="70117" y="14253"/>
                  <a:pt x="69650" y="13886"/>
                </a:cubicBezTo>
                <a:cubicBezTo>
                  <a:pt x="69283" y="13553"/>
                  <a:pt x="69216" y="13286"/>
                  <a:pt x="69583" y="12886"/>
                </a:cubicBezTo>
                <a:cubicBezTo>
                  <a:pt x="69850" y="12619"/>
                  <a:pt x="70117" y="12319"/>
                  <a:pt x="70384" y="12018"/>
                </a:cubicBezTo>
                <a:cubicBezTo>
                  <a:pt x="70484" y="11885"/>
                  <a:pt x="70584" y="11785"/>
                  <a:pt x="70717" y="11685"/>
                </a:cubicBezTo>
                <a:cubicBezTo>
                  <a:pt x="71084" y="11251"/>
                  <a:pt x="71018" y="10951"/>
                  <a:pt x="70651" y="10551"/>
                </a:cubicBezTo>
                <a:cubicBezTo>
                  <a:pt x="70417" y="10350"/>
                  <a:pt x="70217" y="10150"/>
                  <a:pt x="70117" y="10017"/>
                </a:cubicBezTo>
                <a:cubicBezTo>
                  <a:pt x="69717" y="9617"/>
                  <a:pt x="69817" y="9416"/>
                  <a:pt x="70417" y="8949"/>
                </a:cubicBezTo>
                <a:lnTo>
                  <a:pt x="70818" y="8649"/>
                </a:lnTo>
                <a:lnTo>
                  <a:pt x="71018" y="8516"/>
                </a:lnTo>
                <a:cubicBezTo>
                  <a:pt x="71385" y="8216"/>
                  <a:pt x="71451" y="8049"/>
                  <a:pt x="71318" y="7749"/>
                </a:cubicBezTo>
                <a:cubicBezTo>
                  <a:pt x="71218" y="7615"/>
                  <a:pt x="71118" y="7482"/>
                  <a:pt x="71018" y="7348"/>
                </a:cubicBezTo>
                <a:cubicBezTo>
                  <a:pt x="70884" y="7215"/>
                  <a:pt x="70784" y="7115"/>
                  <a:pt x="70684" y="7015"/>
                </a:cubicBezTo>
                <a:cubicBezTo>
                  <a:pt x="70384" y="6748"/>
                  <a:pt x="70150" y="6481"/>
                  <a:pt x="69950" y="6181"/>
                </a:cubicBezTo>
                <a:cubicBezTo>
                  <a:pt x="69884" y="6014"/>
                  <a:pt x="69917" y="5814"/>
                  <a:pt x="70050" y="5680"/>
                </a:cubicBezTo>
                <a:cubicBezTo>
                  <a:pt x="70150" y="5547"/>
                  <a:pt x="70284" y="5414"/>
                  <a:pt x="70417" y="5347"/>
                </a:cubicBezTo>
                <a:cubicBezTo>
                  <a:pt x="70517" y="5247"/>
                  <a:pt x="70617" y="5147"/>
                  <a:pt x="70751" y="5080"/>
                </a:cubicBezTo>
                <a:cubicBezTo>
                  <a:pt x="71184" y="4713"/>
                  <a:pt x="71285" y="4413"/>
                  <a:pt x="70884" y="4013"/>
                </a:cubicBezTo>
                <a:cubicBezTo>
                  <a:pt x="70551" y="3679"/>
                  <a:pt x="70284" y="3312"/>
                  <a:pt x="69950" y="3012"/>
                </a:cubicBezTo>
                <a:cubicBezTo>
                  <a:pt x="69884" y="2878"/>
                  <a:pt x="69817" y="2812"/>
                  <a:pt x="69717" y="2712"/>
                </a:cubicBezTo>
                <a:cubicBezTo>
                  <a:pt x="69550" y="2411"/>
                  <a:pt x="69617" y="2045"/>
                  <a:pt x="69884" y="1811"/>
                </a:cubicBezTo>
                <a:cubicBezTo>
                  <a:pt x="70217" y="1377"/>
                  <a:pt x="70717" y="977"/>
                  <a:pt x="70851" y="310"/>
                </a:cubicBezTo>
                <a:cubicBezTo>
                  <a:pt x="70551" y="177"/>
                  <a:pt x="70259" y="143"/>
                  <a:pt x="69975" y="143"/>
                </a:cubicBezTo>
                <a:cubicBezTo>
                  <a:pt x="69692" y="143"/>
                  <a:pt x="69417" y="177"/>
                  <a:pt x="69150" y="177"/>
                </a:cubicBezTo>
                <a:lnTo>
                  <a:pt x="21582" y="177"/>
                </a:lnTo>
                <a:cubicBezTo>
                  <a:pt x="20324" y="177"/>
                  <a:pt x="19055" y="198"/>
                  <a:pt x="17782" y="198"/>
                </a:cubicBezTo>
                <a:cubicBezTo>
                  <a:pt x="16827" y="198"/>
                  <a:pt x="15869" y="186"/>
                  <a:pt x="14911" y="143"/>
                </a:cubicBezTo>
                <a:cubicBezTo>
                  <a:pt x="12993" y="26"/>
                  <a:pt x="11067" y="1"/>
                  <a:pt x="9140" y="1"/>
                </a:cubicBezTo>
                <a:cubicBezTo>
                  <a:pt x="7695" y="1"/>
                  <a:pt x="6251" y="15"/>
                  <a:pt x="4809" y="15"/>
                </a:cubicBezTo>
                <a:cubicBezTo>
                  <a:pt x="4329" y="15"/>
                  <a:pt x="3849" y="14"/>
                  <a:pt x="3369" y="10"/>
                </a:cubicBezTo>
                <a:cubicBezTo>
                  <a:pt x="3284" y="4"/>
                  <a:pt x="3197" y="1"/>
                  <a:pt x="31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0" name="Google Shape;9950;p43"/>
          <p:cNvSpPr txBox="1">
            <a:spLocks noGrp="1"/>
          </p:cNvSpPr>
          <p:nvPr>
            <p:ph type="title"/>
          </p:nvPr>
        </p:nvSpPr>
        <p:spPr>
          <a:xfrm>
            <a:off x="481425" y="290325"/>
            <a:ext cx="59751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Acuerdos de la clase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951" name="Google Shape;9951;p43"/>
          <p:cNvSpPr txBox="1">
            <a:spLocks noGrp="1"/>
          </p:cNvSpPr>
          <p:nvPr>
            <p:ph type="body" idx="4294967295"/>
          </p:nvPr>
        </p:nvSpPr>
        <p:spPr>
          <a:xfrm>
            <a:off x="481425" y="993600"/>
            <a:ext cx="7033200" cy="3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SzPts val="1100"/>
            </a:pPr>
            <a:r>
              <a:rPr lang="es-CL" sz="2000" dirty="0"/>
              <a:t>Escuchar con respeto las opiniones de los demás. </a:t>
            </a:r>
          </a:p>
          <a:p>
            <a:pPr marL="171450" indent="-171450">
              <a:buSzPts val="1100"/>
            </a:pPr>
            <a:endParaRPr lang="es-CL" sz="2000" dirty="0"/>
          </a:p>
          <a:p>
            <a:pPr marL="171450" indent="-171450">
              <a:buSzPts val="1100"/>
            </a:pPr>
            <a:r>
              <a:rPr lang="es-CL" sz="2000" dirty="0"/>
              <a:t>Solicitar la palabra para hablar.</a:t>
            </a:r>
          </a:p>
          <a:p>
            <a:pPr marL="171450" indent="-171450">
              <a:buSzPts val="1100"/>
            </a:pPr>
            <a:endParaRPr lang="es-CL" sz="2000" dirty="0"/>
          </a:p>
          <a:p>
            <a:pPr marL="171450" indent="-171450">
              <a:buSzPts val="1100"/>
            </a:pPr>
            <a:r>
              <a:rPr lang="es-CL" sz="2000" dirty="0"/>
              <a:t>Mantener los micrófonos en mute.</a:t>
            </a:r>
          </a:p>
          <a:p>
            <a:pPr marL="171450" indent="-171450">
              <a:buSzPts val="1100"/>
            </a:pPr>
            <a:endParaRPr lang="es-CL" sz="2000" dirty="0"/>
          </a:p>
          <a:p>
            <a:pPr marL="171450" indent="-171450">
              <a:buSzPts val="1100"/>
            </a:pPr>
            <a:r>
              <a:rPr lang="es-CL" sz="2000" dirty="0"/>
              <a:t>Participar de la clase. </a:t>
            </a:r>
          </a:p>
          <a:p>
            <a:pPr marL="171450" indent="-171450">
              <a:buSzPts val="1100"/>
            </a:pPr>
            <a:endParaRPr lang="es-CL" sz="2000" dirty="0"/>
          </a:p>
          <a:p>
            <a:pPr marL="171450" indent="-171450">
              <a:buSzPts val="1100"/>
            </a:pPr>
            <a:r>
              <a:rPr lang="es-CL" sz="2000" dirty="0"/>
              <a:t>Preguntar cuando tenga dudas. </a:t>
            </a:r>
          </a:p>
          <a:p>
            <a:pPr marL="171450" indent="-171450">
              <a:buSzPts val="1100"/>
            </a:pPr>
            <a:endParaRPr lang="es-CL" sz="1200" dirty="0"/>
          </a:p>
          <a:p>
            <a:pPr marL="0" indent="0">
              <a:buSzPts val="1100"/>
              <a:buNone/>
            </a:pPr>
            <a:endParaRPr sz="1200" dirty="0"/>
          </a:p>
        </p:txBody>
      </p:sp>
      <p:sp>
        <p:nvSpPr>
          <p:cNvPr id="9952" name="Google Shape;9952;p43">
            <a:hlinkClick r:id="rId3" action="ppaction://hlinksldjump"/>
          </p:cNvPr>
          <p:cNvSpPr txBox="1"/>
          <p:nvPr/>
        </p:nvSpPr>
        <p:spPr>
          <a:xfrm rot="-5400000">
            <a:off x="7931875" y="1485275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01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9953" name="Google Shape;9953;p43">
            <a:hlinkClick r:id="rId4" action="ppaction://hlinksldjump"/>
          </p:cNvPr>
          <p:cNvSpPr txBox="1"/>
          <p:nvPr/>
        </p:nvSpPr>
        <p:spPr>
          <a:xfrm rot="-5400000">
            <a:off x="8165500" y="2697788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02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9954" name="Google Shape;9954;p43">
            <a:hlinkClick r:id="rId5" action="ppaction://hlinksldjump"/>
          </p:cNvPr>
          <p:cNvSpPr txBox="1"/>
          <p:nvPr/>
        </p:nvSpPr>
        <p:spPr>
          <a:xfrm rot="-5400000">
            <a:off x="8399350" y="3915200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03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0" grpId="0"/>
      <p:bldP spid="99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1" name="Google Shape;9931;p42"/>
          <p:cNvSpPr/>
          <p:nvPr/>
        </p:nvSpPr>
        <p:spPr>
          <a:xfrm>
            <a:off x="213150" y="388725"/>
            <a:ext cx="4168413" cy="397547"/>
          </a:xfrm>
          <a:custGeom>
            <a:avLst/>
            <a:gdLst/>
            <a:ahLst/>
            <a:cxnLst/>
            <a:rect l="l" t="t" r="r" b="b"/>
            <a:pathLst>
              <a:path w="60344" h="7640" extrusionOk="0">
                <a:moveTo>
                  <a:pt x="1168" y="1"/>
                </a:moveTo>
                <a:lnTo>
                  <a:pt x="3102" y="1902"/>
                </a:lnTo>
                <a:lnTo>
                  <a:pt x="0" y="3837"/>
                </a:lnTo>
                <a:lnTo>
                  <a:pt x="2402" y="6205"/>
                </a:lnTo>
                <a:lnTo>
                  <a:pt x="868" y="7640"/>
                </a:lnTo>
                <a:lnTo>
                  <a:pt x="60343" y="7640"/>
                </a:lnTo>
                <a:lnTo>
                  <a:pt x="58609" y="5338"/>
                </a:lnTo>
                <a:lnTo>
                  <a:pt x="60277" y="4037"/>
                </a:lnTo>
                <a:lnTo>
                  <a:pt x="58976" y="1202"/>
                </a:lnTo>
                <a:lnTo>
                  <a:pt x="5964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2" name="Google Shape;9932;p42"/>
          <p:cNvSpPr txBox="1">
            <a:spLocks noGrp="1"/>
          </p:cNvSpPr>
          <p:nvPr>
            <p:ph type="title" idx="4"/>
          </p:nvPr>
        </p:nvSpPr>
        <p:spPr>
          <a:xfrm>
            <a:off x="1291175" y="845879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933" name="Google Shape;9933;p42"/>
          <p:cNvSpPr txBox="1">
            <a:spLocks noGrp="1"/>
          </p:cNvSpPr>
          <p:nvPr>
            <p:ph type="title" idx="5"/>
          </p:nvPr>
        </p:nvSpPr>
        <p:spPr>
          <a:xfrm>
            <a:off x="1387431" y="2902825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9934" name="Google Shape;9934;p42"/>
          <p:cNvSpPr txBox="1">
            <a:spLocks noGrp="1"/>
          </p:cNvSpPr>
          <p:nvPr>
            <p:ph type="title"/>
          </p:nvPr>
        </p:nvSpPr>
        <p:spPr>
          <a:xfrm>
            <a:off x="2353386" y="1129522"/>
            <a:ext cx="2241600" cy="28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Inicio 	</a:t>
            </a:r>
            <a:endParaRPr dirty="0"/>
          </a:p>
        </p:txBody>
      </p:sp>
      <p:sp>
        <p:nvSpPr>
          <p:cNvPr id="9935" name="Google Shape;9935;p42"/>
          <p:cNvSpPr txBox="1">
            <a:spLocks noGrp="1"/>
          </p:cNvSpPr>
          <p:nvPr>
            <p:ph type="subTitle" idx="1"/>
          </p:nvPr>
        </p:nvSpPr>
        <p:spPr>
          <a:xfrm>
            <a:off x="2353386" y="1443090"/>
            <a:ext cx="2241600" cy="5109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Activaremos</a:t>
            </a:r>
            <a:r>
              <a:rPr lang="en" dirty="0"/>
              <a:t> </a:t>
            </a:r>
            <a:r>
              <a:rPr lang="en" dirty="0" err="1"/>
              <a:t>nuestros</a:t>
            </a:r>
            <a:r>
              <a:rPr lang="en" dirty="0"/>
              <a:t> </a:t>
            </a:r>
            <a:r>
              <a:rPr lang="en" dirty="0" err="1"/>
              <a:t>conocimientos</a:t>
            </a:r>
            <a:r>
              <a:rPr lang="en" dirty="0"/>
              <a:t> </a:t>
            </a:r>
            <a:endParaRPr dirty="0"/>
          </a:p>
        </p:txBody>
      </p:sp>
      <p:sp>
        <p:nvSpPr>
          <p:cNvPr id="9936" name="Google Shape;9936;p42"/>
          <p:cNvSpPr txBox="1">
            <a:spLocks noGrp="1"/>
          </p:cNvSpPr>
          <p:nvPr>
            <p:ph type="title" idx="2"/>
          </p:nvPr>
        </p:nvSpPr>
        <p:spPr>
          <a:xfrm>
            <a:off x="2353386" y="3216531"/>
            <a:ext cx="2241600" cy="28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Cierre</a:t>
            </a:r>
            <a:endParaRPr dirty="0"/>
          </a:p>
        </p:txBody>
      </p:sp>
      <p:sp>
        <p:nvSpPr>
          <p:cNvPr id="9937" name="Google Shape;9937;p42"/>
          <p:cNvSpPr txBox="1">
            <a:spLocks noGrp="1"/>
          </p:cNvSpPr>
          <p:nvPr>
            <p:ph type="subTitle" idx="3"/>
          </p:nvPr>
        </p:nvSpPr>
        <p:spPr>
          <a:xfrm>
            <a:off x="2366822" y="3563922"/>
            <a:ext cx="2241600" cy="510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Veremos qué aprendiste. </a:t>
            </a:r>
          </a:p>
        </p:txBody>
      </p:sp>
      <p:sp>
        <p:nvSpPr>
          <p:cNvPr id="9938" name="Google Shape;9938;p42"/>
          <p:cNvSpPr txBox="1">
            <a:spLocks noGrp="1"/>
          </p:cNvSpPr>
          <p:nvPr>
            <p:ph type="title" idx="9"/>
          </p:nvPr>
        </p:nvSpPr>
        <p:spPr>
          <a:xfrm>
            <a:off x="452125" y="290325"/>
            <a:ext cx="59751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Partes de la </a:t>
            </a:r>
            <a:r>
              <a:rPr lang="en" dirty="0" err="1"/>
              <a:t>Clase</a:t>
            </a:r>
            <a:endParaRPr dirty="0"/>
          </a:p>
        </p:txBody>
      </p:sp>
      <p:sp>
        <p:nvSpPr>
          <p:cNvPr id="9939" name="Google Shape;9939;p42"/>
          <p:cNvSpPr txBox="1">
            <a:spLocks noGrp="1"/>
          </p:cNvSpPr>
          <p:nvPr>
            <p:ph type="title" idx="6"/>
          </p:nvPr>
        </p:nvSpPr>
        <p:spPr>
          <a:xfrm>
            <a:off x="2330400" y="2136613"/>
            <a:ext cx="2241600" cy="288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Desarrollo </a:t>
            </a:r>
            <a:endParaRPr dirty="0"/>
          </a:p>
        </p:txBody>
      </p:sp>
      <p:sp>
        <p:nvSpPr>
          <p:cNvPr id="9940" name="Google Shape;9940;p42"/>
          <p:cNvSpPr txBox="1">
            <a:spLocks noGrp="1"/>
          </p:cNvSpPr>
          <p:nvPr>
            <p:ph type="subTitle" idx="7"/>
          </p:nvPr>
        </p:nvSpPr>
        <p:spPr>
          <a:xfrm>
            <a:off x="2330400" y="2424613"/>
            <a:ext cx="2241600" cy="5109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Resolveremos</a:t>
            </a:r>
            <a:r>
              <a:rPr lang="en" dirty="0"/>
              <a:t> </a:t>
            </a:r>
            <a:r>
              <a:rPr lang="en" dirty="0" err="1"/>
              <a:t>una</a:t>
            </a:r>
            <a:r>
              <a:rPr lang="en" dirty="0"/>
              <a:t>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tarea</a:t>
            </a:r>
            <a:r>
              <a:rPr lang="en" dirty="0"/>
              <a:t> </a:t>
            </a:r>
            <a:r>
              <a:rPr lang="en" dirty="0" err="1"/>
              <a:t>estadística</a:t>
            </a:r>
            <a:r>
              <a:rPr lang="en" dirty="0"/>
              <a:t>. </a:t>
            </a:r>
            <a:endParaRPr dirty="0"/>
          </a:p>
        </p:txBody>
      </p:sp>
      <p:sp>
        <p:nvSpPr>
          <p:cNvPr id="9941" name="Google Shape;9941;p42"/>
          <p:cNvSpPr txBox="1">
            <a:spLocks noGrp="1"/>
          </p:cNvSpPr>
          <p:nvPr>
            <p:ph type="title" idx="8"/>
          </p:nvPr>
        </p:nvSpPr>
        <p:spPr>
          <a:xfrm>
            <a:off x="1387431" y="1817125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942" name="Google Shape;9942;p42">
            <a:hlinkClick r:id="rId3" action="ppaction://hlinksldjump"/>
          </p:cNvPr>
          <p:cNvSpPr txBox="1"/>
          <p:nvPr/>
        </p:nvSpPr>
        <p:spPr>
          <a:xfrm rot="-5400000">
            <a:off x="7931875" y="1485275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01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9943" name="Google Shape;9943;p42">
            <a:hlinkClick r:id="rId4" action="ppaction://hlinksldjump"/>
          </p:cNvPr>
          <p:cNvSpPr txBox="1"/>
          <p:nvPr/>
        </p:nvSpPr>
        <p:spPr>
          <a:xfrm rot="-5400000">
            <a:off x="8165500" y="2697788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02</a:t>
            </a:r>
            <a:endParaRPr sz="3000" b="1" dirty="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9944" name="Google Shape;9944;p42">
            <a:hlinkClick r:id="rId5" action="ppaction://hlinksldjump"/>
          </p:cNvPr>
          <p:cNvSpPr txBox="1"/>
          <p:nvPr/>
        </p:nvSpPr>
        <p:spPr>
          <a:xfrm rot="-5400000">
            <a:off x="8399350" y="3915200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03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" grpId="0"/>
      <p:bldP spid="9933" grpId="0"/>
      <p:bldP spid="9934" grpId="0"/>
      <p:bldP spid="9935" grpId="0" build="p"/>
      <p:bldP spid="9936" grpId="0"/>
      <p:bldP spid="9937" grpId="0" build="p"/>
      <p:bldP spid="9938" grpId="0"/>
      <p:bldP spid="9939" grpId="0"/>
      <p:bldP spid="9940" grpId="0" build="p"/>
      <p:bldP spid="99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idx="9"/>
          </p:nvPr>
        </p:nvSpPr>
        <p:spPr>
          <a:xfrm>
            <a:off x="914400" y="1626062"/>
            <a:ext cx="6501284" cy="1589411"/>
          </a:xfrm>
        </p:spPr>
        <p:txBody>
          <a:bodyPr/>
          <a:lstStyle/>
          <a:p>
            <a:pPr algn="ctr"/>
            <a:r>
              <a:rPr lang="es-CL" dirty="0"/>
              <a:t>Objetivo de la  clase :</a:t>
            </a:r>
            <a:r>
              <a:rPr lang="es-CL" sz="2800" b="0" dirty="0"/>
              <a:t>Argumentar decisiones a partir de la comparación de datos en diagramas de puntos.</a:t>
            </a:r>
            <a:r>
              <a:rPr lang="es-CL" sz="4000" b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CL" sz="4000" b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CL" b="0" dirty="0"/>
          </a:p>
        </p:txBody>
      </p:sp>
    </p:spTree>
    <p:extLst>
      <p:ext uri="{BB962C8B-B14F-4D97-AF65-F5344CB8AC3E}">
        <p14:creationId xmlns:p14="http://schemas.microsoft.com/office/powerpoint/2010/main" val="4020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9" name="Google Shape;9959;p44"/>
          <p:cNvSpPr/>
          <p:nvPr/>
        </p:nvSpPr>
        <p:spPr>
          <a:xfrm>
            <a:off x="2479875" y="2525976"/>
            <a:ext cx="3319612" cy="857367"/>
          </a:xfrm>
          <a:custGeom>
            <a:avLst/>
            <a:gdLst/>
            <a:ahLst/>
            <a:cxnLst/>
            <a:rect l="l" t="t" r="r" b="b"/>
            <a:pathLst>
              <a:path w="76923" h="17784" extrusionOk="0">
                <a:moveTo>
                  <a:pt x="28621" y="0"/>
                </a:moveTo>
                <a:cubicBezTo>
                  <a:pt x="19882" y="0"/>
                  <a:pt x="11175" y="67"/>
                  <a:pt x="2436" y="100"/>
                </a:cubicBezTo>
                <a:cubicBezTo>
                  <a:pt x="2336" y="84"/>
                  <a:pt x="2236" y="75"/>
                  <a:pt x="2136" y="75"/>
                </a:cubicBezTo>
                <a:cubicBezTo>
                  <a:pt x="2036" y="75"/>
                  <a:pt x="1935" y="84"/>
                  <a:pt x="1835" y="100"/>
                </a:cubicBezTo>
                <a:cubicBezTo>
                  <a:pt x="1813" y="103"/>
                  <a:pt x="1790" y="104"/>
                  <a:pt x="1767" y="104"/>
                </a:cubicBezTo>
                <a:cubicBezTo>
                  <a:pt x="1661" y="104"/>
                  <a:pt x="1551" y="79"/>
                  <a:pt x="1446" y="79"/>
                </a:cubicBezTo>
                <a:cubicBezTo>
                  <a:pt x="1305" y="79"/>
                  <a:pt x="1173" y="124"/>
                  <a:pt x="1068" y="334"/>
                </a:cubicBezTo>
                <a:cubicBezTo>
                  <a:pt x="1202" y="834"/>
                  <a:pt x="1535" y="1301"/>
                  <a:pt x="1969" y="1601"/>
                </a:cubicBezTo>
                <a:lnTo>
                  <a:pt x="2536" y="2435"/>
                </a:lnTo>
                <a:cubicBezTo>
                  <a:pt x="3904" y="4270"/>
                  <a:pt x="5271" y="6105"/>
                  <a:pt x="6605" y="7939"/>
                </a:cubicBezTo>
                <a:cubicBezTo>
                  <a:pt x="7173" y="8706"/>
                  <a:pt x="7173" y="8706"/>
                  <a:pt x="6572" y="9407"/>
                </a:cubicBezTo>
                <a:cubicBezTo>
                  <a:pt x="5071" y="11208"/>
                  <a:pt x="3470" y="12876"/>
                  <a:pt x="2036" y="14844"/>
                </a:cubicBezTo>
                <a:cubicBezTo>
                  <a:pt x="1702" y="15078"/>
                  <a:pt x="1402" y="15445"/>
                  <a:pt x="1202" y="15845"/>
                </a:cubicBezTo>
                <a:cubicBezTo>
                  <a:pt x="735" y="16279"/>
                  <a:pt x="301" y="16812"/>
                  <a:pt x="1" y="17379"/>
                </a:cubicBezTo>
                <a:cubicBezTo>
                  <a:pt x="1907" y="17625"/>
                  <a:pt x="29844" y="17783"/>
                  <a:pt x="51459" y="17783"/>
                </a:cubicBezTo>
                <a:cubicBezTo>
                  <a:pt x="65023" y="17783"/>
                  <a:pt x="76097" y="17721"/>
                  <a:pt x="76689" y="17579"/>
                </a:cubicBezTo>
                <a:cubicBezTo>
                  <a:pt x="76188" y="16679"/>
                  <a:pt x="75555" y="15878"/>
                  <a:pt x="74754" y="15211"/>
                </a:cubicBezTo>
                <a:cubicBezTo>
                  <a:pt x="74587" y="14811"/>
                  <a:pt x="74287" y="14477"/>
                  <a:pt x="73920" y="14210"/>
                </a:cubicBezTo>
                <a:cubicBezTo>
                  <a:pt x="72853" y="12576"/>
                  <a:pt x="71485" y="11275"/>
                  <a:pt x="70284" y="9774"/>
                </a:cubicBezTo>
                <a:cubicBezTo>
                  <a:pt x="69617" y="8940"/>
                  <a:pt x="69584" y="9007"/>
                  <a:pt x="70284" y="8139"/>
                </a:cubicBezTo>
                <a:cubicBezTo>
                  <a:pt x="71518" y="6572"/>
                  <a:pt x="72919" y="5304"/>
                  <a:pt x="74054" y="3636"/>
                </a:cubicBezTo>
                <a:cubicBezTo>
                  <a:pt x="74521" y="3303"/>
                  <a:pt x="74888" y="2902"/>
                  <a:pt x="75154" y="2402"/>
                </a:cubicBezTo>
                <a:cubicBezTo>
                  <a:pt x="75755" y="1735"/>
                  <a:pt x="76422" y="1168"/>
                  <a:pt x="76922" y="300"/>
                </a:cubicBezTo>
                <a:cubicBezTo>
                  <a:pt x="76737" y="115"/>
                  <a:pt x="76552" y="74"/>
                  <a:pt x="76372" y="74"/>
                </a:cubicBezTo>
                <a:cubicBezTo>
                  <a:pt x="76228" y="74"/>
                  <a:pt x="76088" y="100"/>
                  <a:pt x="75955" y="100"/>
                </a:cubicBezTo>
                <a:cubicBezTo>
                  <a:pt x="60177" y="67"/>
                  <a:pt x="44399" y="34"/>
                  <a:pt x="286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0" name="Google Shape;9960;p44"/>
          <p:cNvSpPr txBox="1">
            <a:spLocks noGrp="1"/>
          </p:cNvSpPr>
          <p:nvPr>
            <p:ph type="title"/>
          </p:nvPr>
        </p:nvSpPr>
        <p:spPr>
          <a:xfrm>
            <a:off x="2599931" y="2570588"/>
            <a:ext cx="30795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</a:t>
            </a:r>
            <a:r>
              <a:rPr lang="es-CL" dirty="0"/>
              <a:t>QUÉ SABEMOS?</a:t>
            </a:r>
            <a:r>
              <a:rPr lang="en" dirty="0"/>
              <a:t> </a:t>
            </a:r>
            <a:endParaRPr dirty="0"/>
          </a:p>
        </p:txBody>
      </p:sp>
      <p:sp>
        <p:nvSpPr>
          <p:cNvPr id="9961" name="Google Shape;9961;p44"/>
          <p:cNvSpPr txBox="1">
            <a:spLocks noGrp="1"/>
          </p:cNvSpPr>
          <p:nvPr>
            <p:ph type="subTitle" idx="1"/>
          </p:nvPr>
        </p:nvSpPr>
        <p:spPr>
          <a:xfrm>
            <a:off x="2808431" y="3518875"/>
            <a:ext cx="26625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Activemos conocimientos</a:t>
            </a:r>
            <a:endParaRPr dirty="0"/>
          </a:p>
        </p:txBody>
      </p:sp>
      <p:sp>
        <p:nvSpPr>
          <p:cNvPr id="9962" name="Google Shape;9962;p44"/>
          <p:cNvSpPr txBox="1">
            <a:spLocks noGrp="1"/>
          </p:cNvSpPr>
          <p:nvPr>
            <p:ph type="title" idx="2"/>
          </p:nvPr>
        </p:nvSpPr>
        <p:spPr>
          <a:xfrm>
            <a:off x="3244031" y="1253275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963" name="Google Shape;9963;p44">
            <a:hlinkClick r:id="rId3" action="ppaction://hlinksldjump"/>
          </p:cNvPr>
          <p:cNvSpPr txBox="1"/>
          <p:nvPr/>
        </p:nvSpPr>
        <p:spPr>
          <a:xfrm rot="-5400000">
            <a:off x="7931875" y="1485275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01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9964" name="Google Shape;9964;p44">
            <a:hlinkClick r:id="rId4" action="ppaction://hlinksldjump"/>
          </p:cNvPr>
          <p:cNvSpPr txBox="1"/>
          <p:nvPr/>
        </p:nvSpPr>
        <p:spPr>
          <a:xfrm rot="-5400000">
            <a:off x="8165500" y="2697788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02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9965" name="Google Shape;9965;p44">
            <a:hlinkClick r:id="rId5" action="ppaction://hlinksldjump"/>
          </p:cNvPr>
          <p:cNvSpPr txBox="1"/>
          <p:nvPr/>
        </p:nvSpPr>
        <p:spPr>
          <a:xfrm rot="-5400000">
            <a:off x="8399350" y="3915200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03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0" name="Google Shape;9970;p45"/>
          <p:cNvSpPr/>
          <p:nvPr/>
        </p:nvSpPr>
        <p:spPr>
          <a:xfrm rot="10800000">
            <a:off x="153828" y="300162"/>
            <a:ext cx="4357022" cy="929688"/>
          </a:xfrm>
          <a:custGeom>
            <a:avLst/>
            <a:gdLst/>
            <a:ahLst/>
            <a:cxnLst/>
            <a:rect l="l" t="t" r="r" b="b"/>
            <a:pathLst>
              <a:path w="69551" h="23474" extrusionOk="0">
                <a:moveTo>
                  <a:pt x="19581" y="9843"/>
                </a:moveTo>
                <a:cubicBezTo>
                  <a:pt x="20582" y="9843"/>
                  <a:pt x="21516" y="10244"/>
                  <a:pt x="22183" y="10978"/>
                </a:cubicBezTo>
                <a:cubicBezTo>
                  <a:pt x="21516" y="10244"/>
                  <a:pt x="20548" y="9843"/>
                  <a:pt x="19581" y="9843"/>
                </a:cubicBezTo>
                <a:close/>
                <a:moveTo>
                  <a:pt x="22420" y="11248"/>
                </a:moveTo>
                <a:cubicBezTo>
                  <a:pt x="22585" y="11414"/>
                  <a:pt x="22718" y="11646"/>
                  <a:pt x="22850" y="11845"/>
                </a:cubicBezTo>
                <a:lnTo>
                  <a:pt x="22817" y="11845"/>
                </a:lnTo>
                <a:cubicBezTo>
                  <a:pt x="22717" y="11646"/>
                  <a:pt x="22585" y="11414"/>
                  <a:pt x="22420" y="11248"/>
                </a:cubicBezTo>
                <a:close/>
                <a:moveTo>
                  <a:pt x="68459" y="0"/>
                </a:moveTo>
                <a:cubicBezTo>
                  <a:pt x="68072" y="0"/>
                  <a:pt x="67619" y="103"/>
                  <a:pt x="67248" y="103"/>
                </a:cubicBezTo>
                <a:cubicBezTo>
                  <a:pt x="60644" y="270"/>
                  <a:pt x="54006" y="136"/>
                  <a:pt x="47368" y="270"/>
                </a:cubicBezTo>
                <a:cubicBezTo>
                  <a:pt x="41885" y="382"/>
                  <a:pt x="36412" y="400"/>
                  <a:pt x="30933" y="400"/>
                </a:cubicBezTo>
                <a:cubicBezTo>
                  <a:pt x="28321" y="400"/>
                  <a:pt x="25708" y="396"/>
                  <a:pt x="23091" y="396"/>
                </a:cubicBezTo>
                <a:cubicBezTo>
                  <a:pt x="21378" y="396"/>
                  <a:pt x="19663" y="397"/>
                  <a:pt x="17947" y="403"/>
                </a:cubicBezTo>
                <a:cubicBezTo>
                  <a:pt x="17788" y="387"/>
                  <a:pt x="17630" y="378"/>
                  <a:pt x="17472" y="378"/>
                </a:cubicBezTo>
                <a:cubicBezTo>
                  <a:pt x="16998" y="378"/>
                  <a:pt x="16529" y="453"/>
                  <a:pt x="16079" y="603"/>
                </a:cubicBezTo>
                <a:cubicBezTo>
                  <a:pt x="15258" y="525"/>
                  <a:pt x="14449" y="493"/>
                  <a:pt x="13637" y="493"/>
                </a:cubicBezTo>
                <a:cubicBezTo>
                  <a:pt x="13064" y="493"/>
                  <a:pt x="12489" y="509"/>
                  <a:pt x="11909" y="537"/>
                </a:cubicBezTo>
                <a:cubicBezTo>
                  <a:pt x="11375" y="537"/>
                  <a:pt x="10832" y="499"/>
                  <a:pt x="10284" y="499"/>
                </a:cubicBezTo>
                <a:cubicBezTo>
                  <a:pt x="9805" y="499"/>
                  <a:pt x="9323" y="528"/>
                  <a:pt x="8840" y="637"/>
                </a:cubicBezTo>
                <a:cubicBezTo>
                  <a:pt x="6138" y="637"/>
                  <a:pt x="3403" y="570"/>
                  <a:pt x="668" y="570"/>
                </a:cubicBezTo>
                <a:cubicBezTo>
                  <a:pt x="434" y="570"/>
                  <a:pt x="234" y="603"/>
                  <a:pt x="0" y="637"/>
                </a:cubicBezTo>
                <a:lnTo>
                  <a:pt x="0" y="23353"/>
                </a:lnTo>
                <a:cubicBezTo>
                  <a:pt x="267" y="23420"/>
                  <a:pt x="534" y="23453"/>
                  <a:pt x="801" y="23453"/>
                </a:cubicBezTo>
                <a:cubicBezTo>
                  <a:pt x="1063" y="23467"/>
                  <a:pt x="1325" y="23474"/>
                  <a:pt x="1587" y="23474"/>
                </a:cubicBezTo>
                <a:cubicBezTo>
                  <a:pt x="3159" y="23474"/>
                  <a:pt x="4728" y="23253"/>
                  <a:pt x="6272" y="23253"/>
                </a:cubicBezTo>
                <a:lnTo>
                  <a:pt x="39929" y="23253"/>
                </a:lnTo>
                <a:cubicBezTo>
                  <a:pt x="40496" y="23253"/>
                  <a:pt x="41063" y="23220"/>
                  <a:pt x="41597" y="23220"/>
                </a:cubicBezTo>
                <a:lnTo>
                  <a:pt x="47935" y="23220"/>
                </a:lnTo>
                <a:cubicBezTo>
                  <a:pt x="48202" y="23220"/>
                  <a:pt x="48468" y="23253"/>
                  <a:pt x="48769" y="23253"/>
                </a:cubicBezTo>
                <a:lnTo>
                  <a:pt x="68149" y="23220"/>
                </a:lnTo>
                <a:lnTo>
                  <a:pt x="68616" y="23220"/>
                </a:lnTo>
                <a:cubicBezTo>
                  <a:pt x="69383" y="23153"/>
                  <a:pt x="69483" y="23020"/>
                  <a:pt x="69150" y="22319"/>
                </a:cubicBezTo>
                <a:cubicBezTo>
                  <a:pt x="68082" y="20117"/>
                  <a:pt x="67115" y="17849"/>
                  <a:pt x="65914" y="15714"/>
                </a:cubicBezTo>
                <a:cubicBezTo>
                  <a:pt x="65881" y="15314"/>
                  <a:pt x="65747" y="14947"/>
                  <a:pt x="65514" y="14613"/>
                </a:cubicBezTo>
                <a:cubicBezTo>
                  <a:pt x="65014" y="13613"/>
                  <a:pt x="64513" y="12579"/>
                  <a:pt x="63979" y="11578"/>
                </a:cubicBezTo>
                <a:cubicBezTo>
                  <a:pt x="63713" y="11144"/>
                  <a:pt x="63713" y="10577"/>
                  <a:pt x="64046" y="10177"/>
                </a:cubicBezTo>
                <a:cubicBezTo>
                  <a:pt x="64380" y="9577"/>
                  <a:pt x="64880" y="9009"/>
                  <a:pt x="64980" y="8276"/>
                </a:cubicBezTo>
                <a:cubicBezTo>
                  <a:pt x="65280" y="8009"/>
                  <a:pt x="65514" y="7675"/>
                  <a:pt x="65647" y="7308"/>
                </a:cubicBezTo>
                <a:cubicBezTo>
                  <a:pt x="66615" y="5640"/>
                  <a:pt x="67549" y="3939"/>
                  <a:pt x="68483" y="2205"/>
                </a:cubicBezTo>
                <a:cubicBezTo>
                  <a:pt x="68783" y="1604"/>
                  <a:pt x="69550" y="937"/>
                  <a:pt x="69183" y="303"/>
                </a:cubicBezTo>
                <a:cubicBezTo>
                  <a:pt x="69035" y="66"/>
                  <a:pt x="68768" y="0"/>
                  <a:pt x="684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2" name="Google Shape;9972;p45"/>
          <p:cNvSpPr txBox="1">
            <a:spLocks noGrp="1"/>
          </p:cNvSpPr>
          <p:nvPr>
            <p:ph type="subTitle" idx="2"/>
          </p:nvPr>
        </p:nvSpPr>
        <p:spPr>
          <a:xfrm>
            <a:off x="5200690" y="2664113"/>
            <a:ext cx="2946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¿Cómo les fue al curso en la prueba? ¿Por qué?</a:t>
            </a:r>
            <a:endParaRPr sz="1800" b="1" dirty="0"/>
          </a:p>
        </p:txBody>
      </p:sp>
      <p:sp>
        <p:nvSpPr>
          <p:cNvPr id="9976" name="Google Shape;9976;p45"/>
          <p:cNvSpPr txBox="1">
            <a:spLocks noGrp="1"/>
          </p:cNvSpPr>
          <p:nvPr>
            <p:ph type="subTitle" idx="6"/>
          </p:nvPr>
        </p:nvSpPr>
        <p:spPr>
          <a:xfrm>
            <a:off x="5053923" y="1905096"/>
            <a:ext cx="2946900" cy="448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¿Qué observas en la imagen?</a:t>
            </a:r>
            <a:endParaRPr sz="1800" b="1" dirty="0"/>
          </a:p>
        </p:txBody>
      </p:sp>
      <p:sp>
        <p:nvSpPr>
          <p:cNvPr id="9977" name="Google Shape;9977;p45"/>
          <p:cNvSpPr txBox="1">
            <a:spLocks noGrp="1"/>
          </p:cNvSpPr>
          <p:nvPr>
            <p:ph type="title"/>
          </p:nvPr>
        </p:nvSpPr>
        <p:spPr>
          <a:xfrm>
            <a:off x="721434" y="300161"/>
            <a:ext cx="3789416" cy="970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OBSERVEMOS LA </a:t>
            </a:r>
            <a:br>
              <a:rPr lang="en" dirty="0"/>
            </a:br>
            <a:r>
              <a:rPr lang="en" dirty="0"/>
              <a:t>SIGUIENTE IMAGEN </a:t>
            </a:r>
            <a:endParaRPr dirty="0"/>
          </a:p>
        </p:txBody>
      </p:sp>
      <p:grpSp>
        <p:nvGrpSpPr>
          <p:cNvPr id="9978" name="Google Shape;9978;p45"/>
          <p:cNvGrpSpPr/>
          <p:nvPr/>
        </p:nvGrpSpPr>
        <p:grpSpPr>
          <a:xfrm>
            <a:off x="4640465" y="1989506"/>
            <a:ext cx="378270" cy="338876"/>
            <a:chOff x="1763088" y="1711035"/>
            <a:chExt cx="378270" cy="338876"/>
          </a:xfrm>
        </p:grpSpPr>
        <p:grpSp>
          <p:nvGrpSpPr>
            <p:cNvPr id="9979" name="Google Shape;9979;p45"/>
            <p:cNvGrpSpPr/>
            <p:nvPr/>
          </p:nvGrpSpPr>
          <p:grpSpPr>
            <a:xfrm>
              <a:off x="1763088" y="1711035"/>
              <a:ext cx="378270" cy="337551"/>
              <a:chOff x="-42996150" y="3612600"/>
              <a:chExt cx="323750" cy="288900"/>
            </a:xfrm>
          </p:grpSpPr>
          <p:sp>
            <p:nvSpPr>
              <p:cNvPr id="9980" name="Google Shape;9980;p45"/>
              <p:cNvSpPr/>
              <p:nvPr/>
            </p:nvSpPr>
            <p:spPr>
              <a:xfrm>
                <a:off x="-42914225" y="3612600"/>
                <a:ext cx="241825" cy="239275"/>
              </a:xfrm>
              <a:custGeom>
                <a:avLst/>
                <a:gdLst/>
                <a:ahLst/>
                <a:cxnLst/>
                <a:rect l="l" t="t" r="r" b="b"/>
                <a:pathLst>
                  <a:path w="9673" h="9571" extrusionOk="0">
                    <a:moveTo>
                      <a:pt x="5963" y="1"/>
                    </a:moveTo>
                    <a:cubicBezTo>
                      <a:pt x="5661" y="1"/>
                      <a:pt x="5365" y="127"/>
                      <a:pt x="5136" y="371"/>
                    </a:cubicBezTo>
                    <a:lnTo>
                      <a:pt x="0" y="5507"/>
                    </a:lnTo>
                    <a:lnTo>
                      <a:pt x="4064" y="9571"/>
                    </a:lnTo>
                    <a:lnTo>
                      <a:pt x="9200" y="4436"/>
                    </a:lnTo>
                    <a:cubicBezTo>
                      <a:pt x="9672" y="3963"/>
                      <a:pt x="9672" y="3207"/>
                      <a:pt x="9200" y="2734"/>
                    </a:cubicBezTo>
                    <a:lnTo>
                      <a:pt x="6868" y="434"/>
                    </a:lnTo>
                    <a:cubicBezTo>
                      <a:pt x="6609" y="143"/>
                      <a:pt x="6283" y="1"/>
                      <a:pt x="59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1" name="Google Shape;9981;p45"/>
              <p:cNvSpPr/>
              <p:nvPr/>
            </p:nvSpPr>
            <p:spPr>
              <a:xfrm>
                <a:off x="-42946525" y="3762850"/>
                <a:ext cx="1189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758" extrusionOk="0">
                    <a:moveTo>
                      <a:pt x="725" y="1"/>
                    </a:moveTo>
                    <a:lnTo>
                      <a:pt x="473" y="284"/>
                    </a:lnTo>
                    <a:cubicBezTo>
                      <a:pt x="253" y="505"/>
                      <a:pt x="95" y="820"/>
                      <a:pt x="95" y="1198"/>
                    </a:cubicBezTo>
                    <a:cubicBezTo>
                      <a:pt x="95" y="1450"/>
                      <a:pt x="190" y="1765"/>
                      <a:pt x="442" y="1986"/>
                    </a:cubicBezTo>
                    <a:cubicBezTo>
                      <a:pt x="631" y="2112"/>
                      <a:pt x="599" y="2458"/>
                      <a:pt x="442" y="2616"/>
                    </a:cubicBezTo>
                    <a:lnTo>
                      <a:pt x="1" y="3025"/>
                    </a:lnTo>
                    <a:lnTo>
                      <a:pt x="1733" y="4758"/>
                    </a:lnTo>
                    <a:lnTo>
                      <a:pt x="2174" y="4348"/>
                    </a:lnTo>
                    <a:cubicBezTo>
                      <a:pt x="2253" y="4270"/>
                      <a:pt x="2363" y="4230"/>
                      <a:pt x="2478" y="4230"/>
                    </a:cubicBezTo>
                    <a:cubicBezTo>
                      <a:pt x="2592" y="4230"/>
                      <a:pt x="2710" y="4270"/>
                      <a:pt x="2804" y="4348"/>
                    </a:cubicBezTo>
                    <a:cubicBezTo>
                      <a:pt x="3025" y="4569"/>
                      <a:pt x="3340" y="4695"/>
                      <a:pt x="3655" y="4695"/>
                    </a:cubicBezTo>
                    <a:cubicBezTo>
                      <a:pt x="3970" y="4695"/>
                      <a:pt x="4254" y="4569"/>
                      <a:pt x="4506" y="4348"/>
                    </a:cubicBezTo>
                    <a:lnTo>
                      <a:pt x="4758" y="4065"/>
                    </a:lnTo>
                    <a:lnTo>
                      <a:pt x="725" y="1"/>
                    </a:lnTo>
                    <a:close/>
                  </a:path>
                </a:pathLst>
              </a:custGeom>
              <a:solidFill>
                <a:schemeClr val="dk2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2" name="Google Shape;9982;p45"/>
              <p:cNvSpPr/>
              <p:nvPr/>
            </p:nvSpPr>
            <p:spPr>
              <a:xfrm>
                <a:off x="-42996150" y="3855800"/>
                <a:ext cx="7800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28" extrusionOk="0">
                    <a:moveTo>
                      <a:pt x="1450" y="0"/>
                    </a:moveTo>
                    <a:lnTo>
                      <a:pt x="253" y="1166"/>
                    </a:lnTo>
                    <a:cubicBezTo>
                      <a:pt x="1" y="1355"/>
                      <a:pt x="190" y="1828"/>
                      <a:pt x="536" y="1828"/>
                    </a:cubicBezTo>
                    <a:lnTo>
                      <a:pt x="2773" y="1828"/>
                    </a:lnTo>
                    <a:cubicBezTo>
                      <a:pt x="2931" y="1828"/>
                      <a:pt x="3025" y="1765"/>
                      <a:pt x="3120" y="1670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2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83" name="Google Shape;9983;p45"/>
            <p:cNvGrpSpPr/>
            <p:nvPr/>
          </p:nvGrpSpPr>
          <p:grpSpPr>
            <a:xfrm>
              <a:off x="1763088" y="1712360"/>
              <a:ext cx="378270" cy="337551"/>
              <a:chOff x="-42996150" y="3612600"/>
              <a:chExt cx="323750" cy="288900"/>
            </a:xfrm>
          </p:grpSpPr>
          <p:sp>
            <p:nvSpPr>
              <p:cNvPr id="9984" name="Google Shape;9984;p45"/>
              <p:cNvSpPr/>
              <p:nvPr/>
            </p:nvSpPr>
            <p:spPr>
              <a:xfrm>
                <a:off x="-42914225" y="3612600"/>
                <a:ext cx="241825" cy="239275"/>
              </a:xfrm>
              <a:custGeom>
                <a:avLst/>
                <a:gdLst/>
                <a:ahLst/>
                <a:cxnLst/>
                <a:rect l="l" t="t" r="r" b="b"/>
                <a:pathLst>
                  <a:path w="9673" h="9571" extrusionOk="0">
                    <a:moveTo>
                      <a:pt x="5963" y="1"/>
                    </a:moveTo>
                    <a:cubicBezTo>
                      <a:pt x="5661" y="1"/>
                      <a:pt x="5365" y="127"/>
                      <a:pt x="5136" y="371"/>
                    </a:cubicBezTo>
                    <a:lnTo>
                      <a:pt x="0" y="5507"/>
                    </a:lnTo>
                    <a:lnTo>
                      <a:pt x="4064" y="9571"/>
                    </a:lnTo>
                    <a:lnTo>
                      <a:pt x="9200" y="4436"/>
                    </a:lnTo>
                    <a:cubicBezTo>
                      <a:pt x="9672" y="3963"/>
                      <a:pt x="9672" y="3207"/>
                      <a:pt x="9200" y="2734"/>
                    </a:cubicBezTo>
                    <a:lnTo>
                      <a:pt x="6868" y="434"/>
                    </a:lnTo>
                    <a:cubicBezTo>
                      <a:pt x="6609" y="143"/>
                      <a:pt x="6283" y="1"/>
                      <a:pt x="59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5" name="Google Shape;9985;p45"/>
              <p:cNvSpPr/>
              <p:nvPr/>
            </p:nvSpPr>
            <p:spPr>
              <a:xfrm>
                <a:off x="-42946525" y="3762850"/>
                <a:ext cx="1189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758" extrusionOk="0">
                    <a:moveTo>
                      <a:pt x="725" y="1"/>
                    </a:moveTo>
                    <a:lnTo>
                      <a:pt x="473" y="284"/>
                    </a:lnTo>
                    <a:cubicBezTo>
                      <a:pt x="253" y="505"/>
                      <a:pt x="95" y="820"/>
                      <a:pt x="95" y="1198"/>
                    </a:cubicBezTo>
                    <a:cubicBezTo>
                      <a:pt x="95" y="1450"/>
                      <a:pt x="190" y="1765"/>
                      <a:pt x="442" y="1986"/>
                    </a:cubicBezTo>
                    <a:cubicBezTo>
                      <a:pt x="631" y="2112"/>
                      <a:pt x="599" y="2458"/>
                      <a:pt x="442" y="2616"/>
                    </a:cubicBezTo>
                    <a:lnTo>
                      <a:pt x="1" y="3025"/>
                    </a:lnTo>
                    <a:lnTo>
                      <a:pt x="1733" y="4758"/>
                    </a:lnTo>
                    <a:lnTo>
                      <a:pt x="2174" y="4348"/>
                    </a:lnTo>
                    <a:cubicBezTo>
                      <a:pt x="2253" y="4270"/>
                      <a:pt x="2363" y="4230"/>
                      <a:pt x="2478" y="4230"/>
                    </a:cubicBezTo>
                    <a:cubicBezTo>
                      <a:pt x="2592" y="4230"/>
                      <a:pt x="2710" y="4270"/>
                      <a:pt x="2804" y="4348"/>
                    </a:cubicBezTo>
                    <a:cubicBezTo>
                      <a:pt x="3025" y="4569"/>
                      <a:pt x="3340" y="4695"/>
                      <a:pt x="3655" y="4695"/>
                    </a:cubicBezTo>
                    <a:cubicBezTo>
                      <a:pt x="3970" y="4695"/>
                      <a:pt x="4254" y="4569"/>
                      <a:pt x="4506" y="4348"/>
                    </a:cubicBezTo>
                    <a:lnTo>
                      <a:pt x="4758" y="4065"/>
                    </a:lnTo>
                    <a:lnTo>
                      <a:pt x="7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6" name="Google Shape;9986;p45"/>
              <p:cNvSpPr/>
              <p:nvPr/>
            </p:nvSpPr>
            <p:spPr>
              <a:xfrm>
                <a:off x="-42996150" y="3855800"/>
                <a:ext cx="7800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28" extrusionOk="0">
                    <a:moveTo>
                      <a:pt x="1450" y="0"/>
                    </a:moveTo>
                    <a:lnTo>
                      <a:pt x="253" y="1166"/>
                    </a:lnTo>
                    <a:cubicBezTo>
                      <a:pt x="1" y="1355"/>
                      <a:pt x="190" y="1828"/>
                      <a:pt x="536" y="1828"/>
                    </a:cubicBezTo>
                    <a:lnTo>
                      <a:pt x="2773" y="1828"/>
                    </a:lnTo>
                    <a:cubicBezTo>
                      <a:pt x="2931" y="1828"/>
                      <a:pt x="3025" y="1765"/>
                      <a:pt x="3120" y="1670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87" name="Google Shape;9987;p45"/>
          <p:cNvGrpSpPr/>
          <p:nvPr/>
        </p:nvGrpSpPr>
        <p:grpSpPr>
          <a:xfrm>
            <a:off x="4731600" y="2875105"/>
            <a:ext cx="371814" cy="340015"/>
            <a:chOff x="6091474" y="1720154"/>
            <a:chExt cx="371814" cy="340015"/>
          </a:xfrm>
        </p:grpSpPr>
        <p:grpSp>
          <p:nvGrpSpPr>
            <p:cNvPr id="9988" name="Google Shape;9988;p45"/>
            <p:cNvGrpSpPr/>
            <p:nvPr/>
          </p:nvGrpSpPr>
          <p:grpSpPr>
            <a:xfrm>
              <a:off x="6091474" y="1720154"/>
              <a:ext cx="371814" cy="338690"/>
              <a:chOff x="-40745125" y="3632900"/>
              <a:chExt cx="318225" cy="289875"/>
            </a:xfrm>
          </p:grpSpPr>
          <p:sp>
            <p:nvSpPr>
              <p:cNvPr id="9989" name="Google Shape;9989;p45"/>
              <p:cNvSpPr/>
              <p:nvPr/>
            </p:nvSpPr>
            <p:spPr>
              <a:xfrm>
                <a:off x="-40745125" y="3632900"/>
                <a:ext cx="30012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3309" extrusionOk="0">
                    <a:moveTo>
                      <a:pt x="1671" y="0"/>
                    </a:moveTo>
                    <a:cubicBezTo>
                      <a:pt x="757" y="0"/>
                      <a:pt x="1" y="757"/>
                      <a:pt x="1" y="1670"/>
                    </a:cubicBezTo>
                    <a:cubicBezTo>
                      <a:pt x="1" y="2552"/>
                      <a:pt x="757" y="3308"/>
                      <a:pt x="1671" y="3308"/>
                    </a:cubicBezTo>
                    <a:lnTo>
                      <a:pt x="11469" y="3308"/>
                    </a:lnTo>
                    <a:cubicBezTo>
                      <a:pt x="11815" y="3308"/>
                      <a:pt x="12004" y="2930"/>
                      <a:pt x="11784" y="2647"/>
                    </a:cubicBezTo>
                    <a:cubicBezTo>
                      <a:pt x="11595" y="2363"/>
                      <a:pt x="11469" y="2017"/>
                      <a:pt x="11469" y="1670"/>
                    </a:cubicBezTo>
                    <a:cubicBezTo>
                      <a:pt x="11469" y="1292"/>
                      <a:pt x="11595" y="946"/>
                      <a:pt x="11784" y="662"/>
                    </a:cubicBezTo>
                    <a:cubicBezTo>
                      <a:pt x="11973" y="410"/>
                      <a:pt x="11784" y="0"/>
                      <a:pt x="11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0" name="Google Shape;9990;p45"/>
              <p:cNvSpPr/>
              <p:nvPr/>
            </p:nvSpPr>
            <p:spPr>
              <a:xfrm>
                <a:off x="-40508050" y="3736075"/>
                <a:ext cx="213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309" extrusionOk="0">
                    <a:moveTo>
                      <a:pt x="1" y="1"/>
                    </a:moveTo>
                    <a:lnTo>
                      <a:pt x="1" y="3309"/>
                    </a:lnTo>
                    <a:lnTo>
                      <a:pt x="852" y="3309"/>
                    </a:lnTo>
                    <a:lnTo>
                      <a:pt x="85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1" name="Google Shape;9991;p45"/>
              <p:cNvSpPr/>
              <p:nvPr/>
            </p:nvSpPr>
            <p:spPr>
              <a:xfrm>
                <a:off x="-40466300" y="3736875"/>
                <a:ext cx="394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3309" extrusionOk="0">
                    <a:moveTo>
                      <a:pt x="1" y="0"/>
                    </a:moveTo>
                    <a:lnTo>
                      <a:pt x="1" y="3308"/>
                    </a:lnTo>
                    <a:lnTo>
                      <a:pt x="1198" y="3308"/>
                    </a:lnTo>
                    <a:cubicBezTo>
                      <a:pt x="1387" y="3277"/>
                      <a:pt x="1576" y="3088"/>
                      <a:pt x="1576" y="2899"/>
                    </a:cubicBezTo>
                    <a:lnTo>
                      <a:pt x="1576" y="410"/>
                    </a:lnTo>
                    <a:cubicBezTo>
                      <a:pt x="1576" y="158"/>
                      <a:pt x="1387" y="0"/>
                      <a:pt x="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2" name="Google Shape;9992;p45"/>
              <p:cNvSpPr/>
              <p:nvPr/>
            </p:nvSpPr>
            <p:spPr>
              <a:xfrm>
                <a:off x="-40723050" y="3736075"/>
                <a:ext cx="19455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3309" extrusionOk="0">
                    <a:moveTo>
                      <a:pt x="441" y="1"/>
                    </a:moveTo>
                    <a:cubicBezTo>
                      <a:pt x="189" y="1"/>
                      <a:pt x="0" y="221"/>
                      <a:pt x="0" y="442"/>
                    </a:cubicBezTo>
                    <a:lnTo>
                      <a:pt x="0" y="2931"/>
                    </a:lnTo>
                    <a:cubicBezTo>
                      <a:pt x="0" y="3151"/>
                      <a:pt x="189" y="3309"/>
                      <a:pt x="441" y="3309"/>
                    </a:cubicBezTo>
                    <a:lnTo>
                      <a:pt x="7782" y="3309"/>
                    </a:lnTo>
                    <a:lnTo>
                      <a:pt x="778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3" name="Google Shape;9993;p45"/>
              <p:cNvSpPr/>
              <p:nvPr/>
            </p:nvSpPr>
            <p:spPr>
              <a:xfrm>
                <a:off x="-40681325" y="3839250"/>
                <a:ext cx="213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309" extrusionOk="0">
                    <a:moveTo>
                      <a:pt x="1" y="1"/>
                    </a:moveTo>
                    <a:lnTo>
                      <a:pt x="1" y="3309"/>
                    </a:lnTo>
                    <a:lnTo>
                      <a:pt x="851" y="3309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4" name="Google Shape;9994;p45"/>
              <p:cNvSpPr/>
              <p:nvPr/>
            </p:nvSpPr>
            <p:spPr>
              <a:xfrm>
                <a:off x="-40639575" y="3840825"/>
                <a:ext cx="190625" cy="81950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3278" extrusionOk="0">
                    <a:moveTo>
                      <a:pt x="1" y="1"/>
                    </a:moveTo>
                    <a:lnTo>
                      <a:pt x="1" y="3277"/>
                    </a:lnTo>
                    <a:lnTo>
                      <a:pt x="7247" y="3277"/>
                    </a:lnTo>
                    <a:cubicBezTo>
                      <a:pt x="7467" y="3277"/>
                      <a:pt x="7625" y="3057"/>
                      <a:pt x="7625" y="2868"/>
                    </a:cubicBezTo>
                    <a:lnTo>
                      <a:pt x="7625" y="379"/>
                    </a:lnTo>
                    <a:cubicBezTo>
                      <a:pt x="7625" y="158"/>
                      <a:pt x="7436" y="1"/>
                      <a:pt x="7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5" name="Google Shape;9995;p45"/>
              <p:cNvSpPr/>
              <p:nvPr/>
            </p:nvSpPr>
            <p:spPr>
              <a:xfrm>
                <a:off x="-40745125" y="3840050"/>
                <a:ext cx="4335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3309" extrusionOk="0">
                    <a:moveTo>
                      <a:pt x="442" y="0"/>
                    </a:moveTo>
                    <a:cubicBezTo>
                      <a:pt x="190" y="0"/>
                      <a:pt x="1" y="189"/>
                      <a:pt x="1" y="378"/>
                    </a:cubicBezTo>
                    <a:lnTo>
                      <a:pt x="1" y="2867"/>
                    </a:lnTo>
                    <a:cubicBezTo>
                      <a:pt x="1" y="3088"/>
                      <a:pt x="190" y="3308"/>
                      <a:pt x="442" y="3308"/>
                    </a:cubicBezTo>
                    <a:lnTo>
                      <a:pt x="1734" y="3308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96" name="Google Shape;9996;p45"/>
            <p:cNvGrpSpPr/>
            <p:nvPr/>
          </p:nvGrpSpPr>
          <p:grpSpPr>
            <a:xfrm>
              <a:off x="6091474" y="1721479"/>
              <a:ext cx="371814" cy="338690"/>
              <a:chOff x="-40745125" y="3632900"/>
              <a:chExt cx="318225" cy="289875"/>
            </a:xfrm>
          </p:grpSpPr>
          <p:sp>
            <p:nvSpPr>
              <p:cNvPr id="9997" name="Google Shape;9997;p45"/>
              <p:cNvSpPr/>
              <p:nvPr/>
            </p:nvSpPr>
            <p:spPr>
              <a:xfrm>
                <a:off x="-40745125" y="3632900"/>
                <a:ext cx="30012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3309" extrusionOk="0">
                    <a:moveTo>
                      <a:pt x="1671" y="0"/>
                    </a:moveTo>
                    <a:cubicBezTo>
                      <a:pt x="757" y="0"/>
                      <a:pt x="1" y="757"/>
                      <a:pt x="1" y="1670"/>
                    </a:cubicBezTo>
                    <a:cubicBezTo>
                      <a:pt x="1" y="2552"/>
                      <a:pt x="757" y="3308"/>
                      <a:pt x="1671" y="3308"/>
                    </a:cubicBezTo>
                    <a:lnTo>
                      <a:pt x="11469" y="3308"/>
                    </a:lnTo>
                    <a:cubicBezTo>
                      <a:pt x="11815" y="3308"/>
                      <a:pt x="12004" y="2930"/>
                      <a:pt x="11784" y="2647"/>
                    </a:cubicBezTo>
                    <a:cubicBezTo>
                      <a:pt x="11595" y="2363"/>
                      <a:pt x="11469" y="2017"/>
                      <a:pt x="11469" y="1670"/>
                    </a:cubicBezTo>
                    <a:cubicBezTo>
                      <a:pt x="11469" y="1292"/>
                      <a:pt x="11595" y="946"/>
                      <a:pt x="11784" y="662"/>
                    </a:cubicBezTo>
                    <a:cubicBezTo>
                      <a:pt x="11973" y="410"/>
                      <a:pt x="11784" y="0"/>
                      <a:pt x="11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8" name="Google Shape;9998;p45"/>
              <p:cNvSpPr/>
              <p:nvPr/>
            </p:nvSpPr>
            <p:spPr>
              <a:xfrm>
                <a:off x="-40508050" y="3736075"/>
                <a:ext cx="213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309" extrusionOk="0">
                    <a:moveTo>
                      <a:pt x="1" y="1"/>
                    </a:moveTo>
                    <a:lnTo>
                      <a:pt x="1" y="3309"/>
                    </a:lnTo>
                    <a:lnTo>
                      <a:pt x="852" y="3309"/>
                    </a:lnTo>
                    <a:lnTo>
                      <a:pt x="8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9" name="Google Shape;9999;p45"/>
              <p:cNvSpPr/>
              <p:nvPr/>
            </p:nvSpPr>
            <p:spPr>
              <a:xfrm>
                <a:off x="-40466300" y="3736875"/>
                <a:ext cx="394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3309" extrusionOk="0">
                    <a:moveTo>
                      <a:pt x="1" y="0"/>
                    </a:moveTo>
                    <a:lnTo>
                      <a:pt x="1" y="3308"/>
                    </a:lnTo>
                    <a:lnTo>
                      <a:pt x="1198" y="3308"/>
                    </a:lnTo>
                    <a:cubicBezTo>
                      <a:pt x="1387" y="3277"/>
                      <a:pt x="1576" y="3088"/>
                      <a:pt x="1576" y="2899"/>
                    </a:cubicBezTo>
                    <a:lnTo>
                      <a:pt x="1576" y="410"/>
                    </a:lnTo>
                    <a:cubicBezTo>
                      <a:pt x="1576" y="158"/>
                      <a:pt x="1387" y="0"/>
                      <a:pt x="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0" name="Google Shape;10000;p45"/>
              <p:cNvSpPr/>
              <p:nvPr/>
            </p:nvSpPr>
            <p:spPr>
              <a:xfrm>
                <a:off x="-40723050" y="3736075"/>
                <a:ext cx="19455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3309" extrusionOk="0">
                    <a:moveTo>
                      <a:pt x="441" y="1"/>
                    </a:moveTo>
                    <a:cubicBezTo>
                      <a:pt x="189" y="1"/>
                      <a:pt x="0" y="221"/>
                      <a:pt x="0" y="442"/>
                    </a:cubicBezTo>
                    <a:lnTo>
                      <a:pt x="0" y="2931"/>
                    </a:lnTo>
                    <a:cubicBezTo>
                      <a:pt x="0" y="3151"/>
                      <a:pt x="189" y="3309"/>
                      <a:pt x="441" y="3309"/>
                    </a:cubicBezTo>
                    <a:lnTo>
                      <a:pt x="7782" y="3309"/>
                    </a:lnTo>
                    <a:lnTo>
                      <a:pt x="77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1" name="Google Shape;10001;p45"/>
              <p:cNvSpPr/>
              <p:nvPr/>
            </p:nvSpPr>
            <p:spPr>
              <a:xfrm>
                <a:off x="-40681325" y="3839250"/>
                <a:ext cx="213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309" extrusionOk="0">
                    <a:moveTo>
                      <a:pt x="1" y="1"/>
                    </a:moveTo>
                    <a:lnTo>
                      <a:pt x="1" y="3309"/>
                    </a:lnTo>
                    <a:lnTo>
                      <a:pt x="851" y="3309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2" name="Google Shape;10002;p45"/>
              <p:cNvSpPr/>
              <p:nvPr/>
            </p:nvSpPr>
            <p:spPr>
              <a:xfrm>
                <a:off x="-40639575" y="3840825"/>
                <a:ext cx="190625" cy="81950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3278" extrusionOk="0">
                    <a:moveTo>
                      <a:pt x="1" y="1"/>
                    </a:moveTo>
                    <a:lnTo>
                      <a:pt x="1" y="3277"/>
                    </a:lnTo>
                    <a:lnTo>
                      <a:pt x="7247" y="3277"/>
                    </a:lnTo>
                    <a:cubicBezTo>
                      <a:pt x="7467" y="3277"/>
                      <a:pt x="7625" y="3057"/>
                      <a:pt x="7625" y="2868"/>
                    </a:cubicBezTo>
                    <a:lnTo>
                      <a:pt x="7625" y="379"/>
                    </a:lnTo>
                    <a:cubicBezTo>
                      <a:pt x="7625" y="158"/>
                      <a:pt x="7436" y="1"/>
                      <a:pt x="7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3" name="Google Shape;10003;p45"/>
              <p:cNvSpPr/>
              <p:nvPr/>
            </p:nvSpPr>
            <p:spPr>
              <a:xfrm>
                <a:off x="-40745125" y="3840050"/>
                <a:ext cx="4335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3309" extrusionOk="0">
                    <a:moveTo>
                      <a:pt x="442" y="0"/>
                    </a:moveTo>
                    <a:cubicBezTo>
                      <a:pt x="190" y="0"/>
                      <a:pt x="1" y="189"/>
                      <a:pt x="1" y="378"/>
                    </a:cubicBezTo>
                    <a:lnTo>
                      <a:pt x="1" y="2867"/>
                    </a:lnTo>
                    <a:cubicBezTo>
                      <a:pt x="1" y="3088"/>
                      <a:pt x="190" y="3308"/>
                      <a:pt x="442" y="3308"/>
                    </a:cubicBezTo>
                    <a:lnTo>
                      <a:pt x="1734" y="3308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07" name="Google Shape;10007;p45">
            <a:hlinkClick r:id="rId3" action="ppaction://hlinksldjump"/>
          </p:cNvPr>
          <p:cNvSpPr txBox="1"/>
          <p:nvPr/>
        </p:nvSpPr>
        <p:spPr>
          <a:xfrm rot="-5400000">
            <a:off x="7931875" y="1485275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01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008" name="Google Shape;10008;p45">
            <a:hlinkClick r:id="rId4" action="ppaction://hlinksldjump"/>
          </p:cNvPr>
          <p:cNvSpPr txBox="1"/>
          <p:nvPr/>
        </p:nvSpPr>
        <p:spPr>
          <a:xfrm rot="-5400000">
            <a:off x="8165500" y="2697788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02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009" name="Google Shape;10009;p45">
            <a:hlinkClick r:id="rId5" action="ppaction://hlinksldjump"/>
          </p:cNvPr>
          <p:cNvSpPr txBox="1"/>
          <p:nvPr/>
        </p:nvSpPr>
        <p:spPr>
          <a:xfrm rot="-5400000">
            <a:off x="8399350" y="3915200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03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6" name="Imagen 35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8946FDB5-5871-EE4A-B7C8-8534A487C7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2424" b="310"/>
          <a:stretch/>
        </p:blipFill>
        <p:spPr>
          <a:xfrm>
            <a:off x="609860" y="1310766"/>
            <a:ext cx="3660946" cy="289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2" grpId="0" build="p"/>
      <p:bldP spid="9976" grpId="0" build="p"/>
      <p:bldP spid="99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0" name="Google Shape;9970;p45"/>
          <p:cNvSpPr/>
          <p:nvPr/>
        </p:nvSpPr>
        <p:spPr>
          <a:xfrm rot="10800000">
            <a:off x="153828" y="300162"/>
            <a:ext cx="4357022" cy="929688"/>
          </a:xfrm>
          <a:custGeom>
            <a:avLst/>
            <a:gdLst/>
            <a:ahLst/>
            <a:cxnLst/>
            <a:rect l="l" t="t" r="r" b="b"/>
            <a:pathLst>
              <a:path w="69551" h="23474" extrusionOk="0">
                <a:moveTo>
                  <a:pt x="19581" y="9843"/>
                </a:moveTo>
                <a:cubicBezTo>
                  <a:pt x="20582" y="9843"/>
                  <a:pt x="21516" y="10244"/>
                  <a:pt x="22183" y="10978"/>
                </a:cubicBezTo>
                <a:cubicBezTo>
                  <a:pt x="21516" y="10244"/>
                  <a:pt x="20548" y="9843"/>
                  <a:pt x="19581" y="9843"/>
                </a:cubicBezTo>
                <a:close/>
                <a:moveTo>
                  <a:pt x="22420" y="11248"/>
                </a:moveTo>
                <a:cubicBezTo>
                  <a:pt x="22585" y="11414"/>
                  <a:pt x="22718" y="11646"/>
                  <a:pt x="22850" y="11845"/>
                </a:cubicBezTo>
                <a:lnTo>
                  <a:pt x="22817" y="11845"/>
                </a:lnTo>
                <a:cubicBezTo>
                  <a:pt x="22717" y="11646"/>
                  <a:pt x="22585" y="11414"/>
                  <a:pt x="22420" y="11248"/>
                </a:cubicBezTo>
                <a:close/>
                <a:moveTo>
                  <a:pt x="68459" y="0"/>
                </a:moveTo>
                <a:cubicBezTo>
                  <a:pt x="68072" y="0"/>
                  <a:pt x="67619" y="103"/>
                  <a:pt x="67248" y="103"/>
                </a:cubicBezTo>
                <a:cubicBezTo>
                  <a:pt x="60644" y="270"/>
                  <a:pt x="54006" y="136"/>
                  <a:pt x="47368" y="270"/>
                </a:cubicBezTo>
                <a:cubicBezTo>
                  <a:pt x="41885" y="382"/>
                  <a:pt x="36412" y="400"/>
                  <a:pt x="30933" y="400"/>
                </a:cubicBezTo>
                <a:cubicBezTo>
                  <a:pt x="28321" y="400"/>
                  <a:pt x="25708" y="396"/>
                  <a:pt x="23091" y="396"/>
                </a:cubicBezTo>
                <a:cubicBezTo>
                  <a:pt x="21378" y="396"/>
                  <a:pt x="19663" y="397"/>
                  <a:pt x="17947" y="403"/>
                </a:cubicBezTo>
                <a:cubicBezTo>
                  <a:pt x="17788" y="387"/>
                  <a:pt x="17630" y="378"/>
                  <a:pt x="17472" y="378"/>
                </a:cubicBezTo>
                <a:cubicBezTo>
                  <a:pt x="16998" y="378"/>
                  <a:pt x="16529" y="453"/>
                  <a:pt x="16079" y="603"/>
                </a:cubicBezTo>
                <a:cubicBezTo>
                  <a:pt x="15258" y="525"/>
                  <a:pt x="14449" y="493"/>
                  <a:pt x="13637" y="493"/>
                </a:cubicBezTo>
                <a:cubicBezTo>
                  <a:pt x="13064" y="493"/>
                  <a:pt x="12489" y="509"/>
                  <a:pt x="11909" y="537"/>
                </a:cubicBezTo>
                <a:cubicBezTo>
                  <a:pt x="11375" y="537"/>
                  <a:pt x="10832" y="499"/>
                  <a:pt x="10284" y="499"/>
                </a:cubicBezTo>
                <a:cubicBezTo>
                  <a:pt x="9805" y="499"/>
                  <a:pt x="9323" y="528"/>
                  <a:pt x="8840" y="637"/>
                </a:cubicBezTo>
                <a:cubicBezTo>
                  <a:pt x="6138" y="637"/>
                  <a:pt x="3403" y="570"/>
                  <a:pt x="668" y="570"/>
                </a:cubicBezTo>
                <a:cubicBezTo>
                  <a:pt x="434" y="570"/>
                  <a:pt x="234" y="603"/>
                  <a:pt x="0" y="637"/>
                </a:cubicBezTo>
                <a:lnTo>
                  <a:pt x="0" y="23353"/>
                </a:lnTo>
                <a:cubicBezTo>
                  <a:pt x="267" y="23420"/>
                  <a:pt x="534" y="23453"/>
                  <a:pt x="801" y="23453"/>
                </a:cubicBezTo>
                <a:cubicBezTo>
                  <a:pt x="1063" y="23467"/>
                  <a:pt x="1325" y="23474"/>
                  <a:pt x="1587" y="23474"/>
                </a:cubicBezTo>
                <a:cubicBezTo>
                  <a:pt x="3159" y="23474"/>
                  <a:pt x="4728" y="23253"/>
                  <a:pt x="6272" y="23253"/>
                </a:cubicBezTo>
                <a:lnTo>
                  <a:pt x="39929" y="23253"/>
                </a:lnTo>
                <a:cubicBezTo>
                  <a:pt x="40496" y="23253"/>
                  <a:pt x="41063" y="23220"/>
                  <a:pt x="41597" y="23220"/>
                </a:cubicBezTo>
                <a:lnTo>
                  <a:pt x="47935" y="23220"/>
                </a:lnTo>
                <a:cubicBezTo>
                  <a:pt x="48202" y="23220"/>
                  <a:pt x="48468" y="23253"/>
                  <a:pt x="48769" y="23253"/>
                </a:cubicBezTo>
                <a:lnTo>
                  <a:pt x="68149" y="23220"/>
                </a:lnTo>
                <a:lnTo>
                  <a:pt x="68616" y="23220"/>
                </a:lnTo>
                <a:cubicBezTo>
                  <a:pt x="69383" y="23153"/>
                  <a:pt x="69483" y="23020"/>
                  <a:pt x="69150" y="22319"/>
                </a:cubicBezTo>
                <a:cubicBezTo>
                  <a:pt x="68082" y="20117"/>
                  <a:pt x="67115" y="17849"/>
                  <a:pt x="65914" y="15714"/>
                </a:cubicBezTo>
                <a:cubicBezTo>
                  <a:pt x="65881" y="15314"/>
                  <a:pt x="65747" y="14947"/>
                  <a:pt x="65514" y="14613"/>
                </a:cubicBezTo>
                <a:cubicBezTo>
                  <a:pt x="65014" y="13613"/>
                  <a:pt x="64513" y="12579"/>
                  <a:pt x="63979" y="11578"/>
                </a:cubicBezTo>
                <a:cubicBezTo>
                  <a:pt x="63713" y="11144"/>
                  <a:pt x="63713" y="10577"/>
                  <a:pt x="64046" y="10177"/>
                </a:cubicBezTo>
                <a:cubicBezTo>
                  <a:pt x="64380" y="9577"/>
                  <a:pt x="64880" y="9009"/>
                  <a:pt x="64980" y="8276"/>
                </a:cubicBezTo>
                <a:cubicBezTo>
                  <a:pt x="65280" y="8009"/>
                  <a:pt x="65514" y="7675"/>
                  <a:pt x="65647" y="7308"/>
                </a:cubicBezTo>
                <a:cubicBezTo>
                  <a:pt x="66615" y="5640"/>
                  <a:pt x="67549" y="3939"/>
                  <a:pt x="68483" y="2205"/>
                </a:cubicBezTo>
                <a:cubicBezTo>
                  <a:pt x="68783" y="1604"/>
                  <a:pt x="69550" y="937"/>
                  <a:pt x="69183" y="303"/>
                </a:cubicBezTo>
                <a:cubicBezTo>
                  <a:pt x="69035" y="66"/>
                  <a:pt x="68768" y="0"/>
                  <a:pt x="684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2" name="Google Shape;9972;p45"/>
          <p:cNvSpPr txBox="1">
            <a:spLocks noGrp="1"/>
          </p:cNvSpPr>
          <p:nvPr>
            <p:ph type="subTitle" idx="2"/>
          </p:nvPr>
        </p:nvSpPr>
        <p:spPr>
          <a:xfrm>
            <a:off x="4902888" y="2727330"/>
            <a:ext cx="2946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¿Qué significan las x?</a:t>
            </a:r>
            <a:endParaRPr sz="1800" b="1" dirty="0"/>
          </a:p>
        </p:txBody>
      </p:sp>
      <p:sp>
        <p:nvSpPr>
          <p:cNvPr id="9974" name="Google Shape;9974;p45"/>
          <p:cNvSpPr txBox="1">
            <a:spLocks noGrp="1"/>
          </p:cNvSpPr>
          <p:nvPr>
            <p:ph type="subTitle" idx="4"/>
          </p:nvPr>
        </p:nvSpPr>
        <p:spPr>
          <a:xfrm>
            <a:off x="5076940" y="1997419"/>
            <a:ext cx="2232630" cy="3690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¿Qué significan los números?</a:t>
            </a:r>
            <a:endParaRPr sz="1800" b="1" dirty="0"/>
          </a:p>
        </p:txBody>
      </p:sp>
      <p:sp>
        <p:nvSpPr>
          <p:cNvPr id="9976" name="Google Shape;9976;p45"/>
          <p:cNvSpPr txBox="1">
            <a:spLocks noGrp="1"/>
          </p:cNvSpPr>
          <p:nvPr>
            <p:ph type="subTitle" idx="6"/>
          </p:nvPr>
        </p:nvSpPr>
        <p:spPr>
          <a:xfrm>
            <a:off x="4898237" y="1322171"/>
            <a:ext cx="2946900" cy="448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¿Qué dice el título?</a:t>
            </a:r>
            <a:endParaRPr sz="1800" b="1" dirty="0"/>
          </a:p>
        </p:txBody>
      </p:sp>
      <p:sp>
        <p:nvSpPr>
          <p:cNvPr id="9977" name="Google Shape;9977;p45"/>
          <p:cNvSpPr txBox="1">
            <a:spLocks noGrp="1"/>
          </p:cNvSpPr>
          <p:nvPr>
            <p:ph type="title"/>
          </p:nvPr>
        </p:nvSpPr>
        <p:spPr>
          <a:xfrm>
            <a:off x="773733" y="471865"/>
            <a:ext cx="3303592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Diagrama</a:t>
            </a:r>
            <a:endParaRPr dirty="0"/>
          </a:p>
        </p:txBody>
      </p:sp>
      <p:grpSp>
        <p:nvGrpSpPr>
          <p:cNvPr id="9978" name="Google Shape;9978;p45"/>
          <p:cNvGrpSpPr/>
          <p:nvPr/>
        </p:nvGrpSpPr>
        <p:grpSpPr>
          <a:xfrm>
            <a:off x="4484779" y="1406581"/>
            <a:ext cx="378270" cy="338876"/>
            <a:chOff x="1763088" y="1711035"/>
            <a:chExt cx="378270" cy="338876"/>
          </a:xfrm>
        </p:grpSpPr>
        <p:grpSp>
          <p:nvGrpSpPr>
            <p:cNvPr id="9979" name="Google Shape;9979;p45"/>
            <p:cNvGrpSpPr/>
            <p:nvPr/>
          </p:nvGrpSpPr>
          <p:grpSpPr>
            <a:xfrm>
              <a:off x="1763088" y="1711035"/>
              <a:ext cx="378270" cy="337551"/>
              <a:chOff x="-42996150" y="3612600"/>
              <a:chExt cx="323750" cy="288900"/>
            </a:xfrm>
          </p:grpSpPr>
          <p:sp>
            <p:nvSpPr>
              <p:cNvPr id="9980" name="Google Shape;9980;p45"/>
              <p:cNvSpPr/>
              <p:nvPr/>
            </p:nvSpPr>
            <p:spPr>
              <a:xfrm>
                <a:off x="-42914225" y="3612600"/>
                <a:ext cx="241825" cy="239275"/>
              </a:xfrm>
              <a:custGeom>
                <a:avLst/>
                <a:gdLst/>
                <a:ahLst/>
                <a:cxnLst/>
                <a:rect l="l" t="t" r="r" b="b"/>
                <a:pathLst>
                  <a:path w="9673" h="9571" extrusionOk="0">
                    <a:moveTo>
                      <a:pt x="5963" y="1"/>
                    </a:moveTo>
                    <a:cubicBezTo>
                      <a:pt x="5661" y="1"/>
                      <a:pt x="5365" y="127"/>
                      <a:pt x="5136" y="371"/>
                    </a:cubicBezTo>
                    <a:lnTo>
                      <a:pt x="0" y="5507"/>
                    </a:lnTo>
                    <a:lnTo>
                      <a:pt x="4064" y="9571"/>
                    </a:lnTo>
                    <a:lnTo>
                      <a:pt x="9200" y="4436"/>
                    </a:lnTo>
                    <a:cubicBezTo>
                      <a:pt x="9672" y="3963"/>
                      <a:pt x="9672" y="3207"/>
                      <a:pt x="9200" y="2734"/>
                    </a:cubicBezTo>
                    <a:lnTo>
                      <a:pt x="6868" y="434"/>
                    </a:lnTo>
                    <a:cubicBezTo>
                      <a:pt x="6609" y="143"/>
                      <a:pt x="6283" y="1"/>
                      <a:pt x="59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1" name="Google Shape;9981;p45"/>
              <p:cNvSpPr/>
              <p:nvPr/>
            </p:nvSpPr>
            <p:spPr>
              <a:xfrm>
                <a:off x="-42946525" y="3762850"/>
                <a:ext cx="1189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758" extrusionOk="0">
                    <a:moveTo>
                      <a:pt x="725" y="1"/>
                    </a:moveTo>
                    <a:lnTo>
                      <a:pt x="473" y="284"/>
                    </a:lnTo>
                    <a:cubicBezTo>
                      <a:pt x="253" y="505"/>
                      <a:pt x="95" y="820"/>
                      <a:pt x="95" y="1198"/>
                    </a:cubicBezTo>
                    <a:cubicBezTo>
                      <a:pt x="95" y="1450"/>
                      <a:pt x="190" y="1765"/>
                      <a:pt x="442" y="1986"/>
                    </a:cubicBezTo>
                    <a:cubicBezTo>
                      <a:pt x="631" y="2112"/>
                      <a:pt x="599" y="2458"/>
                      <a:pt x="442" y="2616"/>
                    </a:cubicBezTo>
                    <a:lnTo>
                      <a:pt x="1" y="3025"/>
                    </a:lnTo>
                    <a:lnTo>
                      <a:pt x="1733" y="4758"/>
                    </a:lnTo>
                    <a:lnTo>
                      <a:pt x="2174" y="4348"/>
                    </a:lnTo>
                    <a:cubicBezTo>
                      <a:pt x="2253" y="4270"/>
                      <a:pt x="2363" y="4230"/>
                      <a:pt x="2478" y="4230"/>
                    </a:cubicBezTo>
                    <a:cubicBezTo>
                      <a:pt x="2592" y="4230"/>
                      <a:pt x="2710" y="4270"/>
                      <a:pt x="2804" y="4348"/>
                    </a:cubicBezTo>
                    <a:cubicBezTo>
                      <a:pt x="3025" y="4569"/>
                      <a:pt x="3340" y="4695"/>
                      <a:pt x="3655" y="4695"/>
                    </a:cubicBezTo>
                    <a:cubicBezTo>
                      <a:pt x="3970" y="4695"/>
                      <a:pt x="4254" y="4569"/>
                      <a:pt x="4506" y="4348"/>
                    </a:cubicBezTo>
                    <a:lnTo>
                      <a:pt x="4758" y="4065"/>
                    </a:lnTo>
                    <a:lnTo>
                      <a:pt x="725" y="1"/>
                    </a:lnTo>
                    <a:close/>
                  </a:path>
                </a:pathLst>
              </a:custGeom>
              <a:solidFill>
                <a:schemeClr val="dk2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2" name="Google Shape;9982;p45"/>
              <p:cNvSpPr/>
              <p:nvPr/>
            </p:nvSpPr>
            <p:spPr>
              <a:xfrm>
                <a:off x="-42996150" y="3855800"/>
                <a:ext cx="7800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28" extrusionOk="0">
                    <a:moveTo>
                      <a:pt x="1450" y="0"/>
                    </a:moveTo>
                    <a:lnTo>
                      <a:pt x="253" y="1166"/>
                    </a:lnTo>
                    <a:cubicBezTo>
                      <a:pt x="1" y="1355"/>
                      <a:pt x="190" y="1828"/>
                      <a:pt x="536" y="1828"/>
                    </a:cubicBezTo>
                    <a:lnTo>
                      <a:pt x="2773" y="1828"/>
                    </a:lnTo>
                    <a:cubicBezTo>
                      <a:pt x="2931" y="1828"/>
                      <a:pt x="3025" y="1765"/>
                      <a:pt x="3120" y="1670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2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83" name="Google Shape;9983;p45"/>
            <p:cNvGrpSpPr/>
            <p:nvPr/>
          </p:nvGrpSpPr>
          <p:grpSpPr>
            <a:xfrm>
              <a:off x="1763088" y="1712360"/>
              <a:ext cx="378270" cy="337551"/>
              <a:chOff x="-42996150" y="3612600"/>
              <a:chExt cx="323750" cy="288900"/>
            </a:xfrm>
          </p:grpSpPr>
          <p:sp>
            <p:nvSpPr>
              <p:cNvPr id="9984" name="Google Shape;9984;p45"/>
              <p:cNvSpPr/>
              <p:nvPr/>
            </p:nvSpPr>
            <p:spPr>
              <a:xfrm>
                <a:off x="-42914225" y="3612600"/>
                <a:ext cx="241825" cy="239275"/>
              </a:xfrm>
              <a:custGeom>
                <a:avLst/>
                <a:gdLst/>
                <a:ahLst/>
                <a:cxnLst/>
                <a:rect l="l" t="t" r="r" b="b"/>
                <a:pathLst>
                  <a:path w="9673" h="9571" extrusionOk="0">
                    <a:moveTo>
                      <a:pt x="5963" y="1"/>
                    </a:moveTo>
                    <a:cubicBezTo>
                      <a:pt x="5661" y="1"/>
                      <a:pt x="5365" y="127"/>
                      <a:pt x="5136" y="371"/>
                    </a:cubicBezTo>
                    <a:lnTo>
                      <a:pt x="0" y="5507"/>
                    </a:lnTo>
                    <a:lnTo>
                      <a:pt x="4064" y="9571"/>
                    </a:lnTo>
                    <a:lnTo>
                      <a:pt x="9200" y="4436"/>
                    </a:lnTo>
                    <a:cubicBezTo>
                      <a:pt x="9672" y="3963"/>
                      <a:pt x="9672" y="3207"/>
                      <a:pt x="9200" y="2734"/>
                    </a:cubicBezTo>
                    <a:lnTo>
                      <a:pt x="6868" y="434"/>
                    </a:lnTo>
                    <a:cubicBezTo>
                      <a:pt x="6609" y="143"/>
                      <a:pt x="6283" y="1"/>
                      <a:pt x="59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5" name="Google Shape;9985;p45"/>
              <p:cNvSpPr/>
              <p:nvPr/>
            </p:nvSpPr>
            <p:spPr>
              <a:xfrm>
                <a:off x="-42946525" y="3762850"/>
                <a:ext cx="1189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758" extrusionOk="0">
                    <a:moveTo>
                      <a:pt x="725" y="1"/>
                    </a:moveTo>
                    <a:lnTo>
                      <a:pt x="473" y="284"/>
                    </a:lnTo>
                    <a:cubicBezTo>
                      <a:pt x="253" y="505"/>
                      <a:pt x="95" y="820"/>
                      <a:pt x="95" y="1198"/>
                    </a:cubicBezTo>
                    <a:cubicBezTo>
                      <a:pt x="95" y="1450"/>
                      <a:pt x="190" y="1765"/>
                      <a:pt x="442" y="1986"/>
                    </a:cubicBezTo>
                    <a:cubicBezTo>
                      <a:pt x="631" y="2112"/>
                      <a:pt x="599" y="2458"/>
                      <a:pt x="442" y="2616"/>
                    </a:cubicBezTo>
                    <a:lnTo>
                      <a:pt x="1" y="3025"/>
                    </a:lnTo>
                    <a:lnTo>
                      <a:pt x="1733" y="4758"/>
                    </a:lnTo>
                    <a:lnTo>
                      <a:pt x="2174" y="4348"/>
                    </a:lnTo>
                    <a:cubicBezTo>
                      <a:pt x="2253" y="4270"/>
                      <a:pt x="2363" y="4230"/>
                      <a:pt x="2478" y="4230"/>
                    </a:cubicBezTo>
                    <a:cubicBezTo>
                      <a:pt x="2592" y="4230"/>
                      <a:pt x="2710" y="4270"/>
                      <a:pt x="2804" y="4348"/>
                    </a:cubicBezTo>
                    <a:cubicBezTo>
                      <a:pt x="3025" y="4569"/>
                      <a:pt x="3340" y="4695"/>
                      <a:pt x="3655" y="4695"/>
                    </a:cubicBezTo>
                    <a:cubicBezTo>
                      <a:pt x="3970" y="4695"/>
                      <a:pt x="4254" y="4569"/>
                      <a:pt x="4506" y="4348"/>
                    </a:cubicBezTo>
                    <a:lnTo>
                      <a:pt x="4758" y="4065"/>
                    </a:lnTo>
                    <a:lnTo>
                      <a:pt x="7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6" name="Google Shape;9986;p45"/>
              <p:cNvSpPr/>
              <p:nvPr/>
            </p:nvSpPr>
            <p:spPr>
              <a:xfrm>
                <a:off x="-42996150" y="3855800"/>
                <a:ext cx="7800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28" extrusionOk="0">
                    <a:moveTo>
                      <a:pt x="1450" y="0"/>
                    </a:moveTo>
                    <a:lnTo>
                      <a:pt x="253" y="1166"/>
                    </a:lnTo>
                    <a:cubicBezTo>
                      <a:pt x="1" y="1355"/>
                      <a:pt x="190" y="1828"/>
                      <a:pt x="536" y="1828"/>
                    </a:cubicBezTo>
                    <a:lnTo>
                      <a:pt x="2773" y="1828"/>
                    </a:lnTo>
                    <a:cubicBezTo>
                      <a:pt x="2931" y="1828"/>
                      <a:pt x="3025" y="1765"/>
                      <a:pt x="3120" y="1670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87" name="Google Shape;9987;p45"/>
          <p:cNvGrpSpPr/>
          <p:nvPr/>
        </p:nvGrpSpPr>
        <p:grpSpPr>
          <a:xfrm>
            <a:off x="4480127" y="2791363"/>
            <a:ext cx="371814" cy="340015"/>
            <a:chOff x="6091474" y="1720154"/>
            <a:chExt cx="371814" cy="340015"/>
          </a:xfrm>
        </p:grpSpPr>
        <p:grpSp>
          <p:nvGrpSpPr>
            <p:cNvPr id="9988" name="Google Shape;9988;p45"/>
            <p:cNvGrpSpPr/>
            <p:nvPr/>
          </p:nvGrpSpPr>
          <p:grpSpPr>
            <a:xfrm>
              <a:off x="6091474" y="1720154"/>
              <a:ext cx="371814" cy="338690"/>
              <a:chOff x="-40745125" y="3632900"/>
              <a:chExt cx="318225" cy="289875"/>
            </a:xfrm>
          </p:grpSpPr>
          <p:sp>
            <p:nvSpPr>
              <p:cNvPr id="9989" name="Google Shape;9989;p45"/>
              <p:cNvSpPr/>
              <p:nvPr/>
            </p:nvSpPr>
            <p:spPr>
              <a:xfrm>
                <a:off x="-40745125" y="3632900"/>
                <a:ext cx="30012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3309" extrusionOk="0">
                    <a:moveTo>
                      <a:pt x="1671" y="0"/>
                    </a:moveTo>
                    <a:cubicBezTo>
                      <a:pt x="757" y="0"/>
                      <a:pt x="1" y="757"/>
                      <a:pt x="1" y="1670"/>
                    </a:cubicBezTo>
                    <a:cubicBezTo>
                      <a:pt x="1" y="2552"/>
                      <a:pt x="757" y="3308"/>
                      <a:pt x="1671" y="3308"/>
                    </a:cubicBezTo>
                    <a:lnTo>
                      <a:pt x="11469" y="3308"/>
                    </a:lnTo>
                    <a:cubicBezTo>
                      <a:pt x="11815" y="3308"/>
                      <a:pt x="12004" y="2930"/>
                      <a:pt x="11784" y="2647"/>
                    </a:cubicBezTo>
                    <a:cubicBezTo>
                      <a:pt x="11595" y="2363"/>
                      <a:pt x="11469" y="2017"/>
                      <a:pt x="11469" y="1670"/>
                    </a:cubicBezTo>
                    <a:cubicBezTo>
                      <a:pt x="11469" y="1292"/>
                      <a:pt x="11595" y="946"/>
                      <a:pt x="11784" y="662"/>
                    </a:cubicBezTo>
                    <a:cubicBezTo>
                      <a:pt x="11973" y="410"/>
                      <a:pt x="11784" y="0"/>
                      <a:pt x="11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0" name="Google Shape;9990;p45"/>
              <p:cNvSpPr/>
              <p:nvPr/>
            </p:nvSpPr>
            <p:spPr>
              <a:xfrm>
                <a:off x="-40508050" y="3736075"/>
                <a:ext cx="213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309" extrusionOk="0">
                    <a:moveTo>
                      <a:pt x="1" y="1"/>
                    </a:moveTo>
                    <a:lnTo>
                      <a:pt x="1" y="3309"/>
                    </a:lnTo>
                    <a:lnTo>
                      <a:pt x="852" y="3309"/>
                    </a:lnTo>
                    <a:lnTo>
                      <a:pt x="85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1" name="Google Shape;9991;p45"/>
              <p:cNvSpPr/>
              <p:nvPr/>
            </p:nvSpPr>
            <p:spPr>
              <a:xfrm>
                <a:off x="-40466300" y="3736875"/>
                <a:ext cx="394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3309" extrusionOk="0">
                    <a:moveTo>
                      <a:pt x="1" y="0"/>
                    </a:moveTo>
                    <a:lnTo>
                      <a:pt x="1" y="3308"/>
                    </a:lnTo>
                    <a:lnTo>
                      <a:pt x="1198" y="3308"/>
                    </a:lnTo>
                    <a:cubicBezTo>
                      <a:pt x="1387" y="3277"/>
                      <a:pt x="1576" y="3088"/>
                      <a:pt x="1576" y="2899"/>
                    </a:cubicBezTo>
                    <a:lnTo>
                      <a:pt x="1576" y="410"/>
                    </a:lnTo>
                    <a:cubicBezTo>
                      <a:pt x="1576" y="158"/>
                      <a:pt x="1387" y="0"/>
                      <a:pt x="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2" name="Google Shape;9992;p45"/>
              <p:cNvSpPr/>
              <p:nvPr/>
            </p:nvSpPr>
            <p:spPr>
              <a:xfrm>
                <a:off x="-40723050" y="3736075"/>
                <a:ext cx="19455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3309" extrusionOk="0">
                    <a:moveTo>
                      <a:pt x="441" y="1"/>
                    </a:moveTo>
                    <a:cubicBezTo>
                      <a:pt x="189" y="1"/>
                      <a:pt x="0" y="221"/>
                      <a:pt x="0" y="442"/>
                    </a:cubicBezTo>
                    <a:lnTo>
                      <a:pt x="0" y="2931"/>
                    </a:lnTo>
                    <a:cubicBezTo>
                      <a:pt x="0" y="3151"/>
                      <a:pt x="189" y="3309"/>
                      <a:pt x="441" y="3309"/>
                    </a:cubicBezTo>
                    <a:lnTo>
                      <a:pt x="7782" y="3309"/>
                    </a:lnTo>
                    <a:lnTo>
                      <a:pt x="778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3" name="Google Shape;9993;p45"/>
              <p:cNvSpPr/>
              <p:nvPr/>
            </p:nvSpPr>
            <p:spPr>
              <a:xfrm>
                <a:off x="-40681325" y="3839250"/>
                <a:ext cx="213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309" extrusionOk="0">
                    <a:moveTo>
                      <a:pt x="1" y="1"/>
                    </a:moveTo>
                    <a:lnTo>
                      <a:pt x="1" y="3309"/>
                    </a:lnTo>
                    <a:lnTo>
                      <a:pt x="851" y="3309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4" name="Google Shape;9994;p45"/>
              <p:cNvSpPr/>
              <p:nvPr/>
            </p:nvSpPr>
            <p:spPr>
              <a:xfrm>
                <a:off x="-40639575" y="3840825"/>
                <a:ext cx="190625" cy="81950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3278" extrusionOk="0">
                    <a:moveTo>
                      <a:pt x="1" y="1"/>
                    </a:moveTo>
                    <a:lnTo>
                      <a:pt x="1" y="3277"/>
                    </a:lnTo>
                    <a:lnTo>
                      <a:pt x="7247" y="3277"/>
                    </a:lnTo>
                    <a:cubicBezTo>
                      <a:pt x="7467" y="3277"/>
                      <a:pt x="7625" y="3057"/>
                      <a:pt x="7625" y="2868"/>
                    </a:cubicBezTo>
                    <a:lnTo>
                      <a:pt x="7625" y="379"/>
                    </a:lnTo>
                    <a:cubicBezTo>
                      <a:pt x="7625" y="158"/>
                      <a:pt x="7436" y="1"/>
                      <a:pt x="7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5" name="Google Shape;9995;p45"/>
              <p:cNvSpPr/>
              <p:nvPr/>
            </p:nvSpPr>
            <p:spPr>
              <a:xfrm>
                <a:off x="-40745125" y="3840050"/>
                <a:ext cx="4335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3309" extrusionOk="0">
                    <a:moveTo>
                      <a:pt x="442" y="0"/>
                    </a:moveTo>
                    <a:cubicBezTo>
                      <a:pt x="190" y="0"/>
                      <a:pt x="1" y="189"/>
                      <a:pt x="1" y="378"/>
                    </a:cubicBezTo>
                    <a:lnTo>
                      <a:pt x="1" y="2867"/>
                    </a:lnTo>
                    <a:cubicBezTo>
                      <a:pt x="1" y="3088"/>
                      <a:pt x="190" y="3308"/>
                      <a:pt x="442" y="3308"/>
                    </a:cubicBezTo>
                    <a:lnTo>
                      <a:pt x="1734" y="3308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96" name="Google Shape;9996;p45"/>
            <p:cNvGrpSpPr/>
            <p:nvPr/>
          </p:nvGrpSpPr>
          <p:grpSpPr>
            <a:xfrm>
              <a:off x="6091474" y="1721479"/>
              <a:ext cx="371814" cy="338690"/>
              <a:chOff x="-40745125" y="3632900"/>
              <a:chExt cx="318225" cy="289875"/>
            </a:xfrm>
          </p:grpSpPr>
          <p:sp>
            <p:nvSpPr>
              <p:cNvPr id="9997" name="Google Shape;9997;p45"/>
              <p:cNvSpPr/>
              <p:nvPr/>
            </p:nvSpPr>
            <p:spPr>
              <a:xfrm>
                <a:off x="-40745125" y="3632900"/>
                <a:ext cx="30012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3309" extrusionOk="0">
                    <a:moveTo>
                      <a:pt x="1671" y="0"/>
                    </a:moveTo>
                    <a:cubicBezTo>
                      <a:pt x="757" y="0"/>
                      <a:pt x="1" y="757"/>
                      <a:pt x="1" y="1670"/>
                    </a:cubicBezTo>
                    <a:cubicBezTo>
                      <a:pt x="1" y="2552"/>
                      <a:pt x="757" y="3308"/>
                      <a:pt x="1671" y="3308"/>
                    </a:cubicBezTo>
                    <a:lnTo>
                      <a:pt x="11469" y="3308"/>
                    </a:lnTo>
                    <a:cubicBezTo>
                      <a:pt x="11815" y="3308"/>
                      <a:pt x="12004" y="2930"/>
                      <a:pt x="11784" y="2647"/>
                    </a:cubicBezTo>
                    <a:cubicBezTo>
                      <a:pt x="11595" y="2363"/>
                      <a:pt x="11469" y="2017"/>
                      <a:pt x="11469" y="1670"/>
                    </a:cubicBezTo>
                    <a:cubicBezTo>
                      <a:pt x="11469" y="1292"/>
                      <a:pt x="11595" y="946"/>
                      <a:pt x="11784" y="662"/>
                    </a:cubicBezTo>
                    <a:cubicBezTo>
                      <a:pt x="11973" y="410"/>
                      <a:pt x="11784" y="0"/>
                      <a:pt x="11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8" name="Google Shape;9998;p45"/>
              <p:cNvSpPr/>
              <p:nvPr/>
            </p:nvSpPr>
            <p:spPr>
              <a:xfrm>
                <a:off x="-40508050" y="3736075"/>
                <a:ext cx="213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309" extrusionOk="0">
                    <a:moveTo>
                      <a:pt x="1" y="1"/>
                    </a:moveTo>
                    <a:lnTo>
                      <a:pt x="1" y="3309"/>
                    </a:lnTo>
                    <a:lnTo>
                      <a:pt x="852" y="3309"/>
                    </a:lnTo>
                    <a:lnTo>
                      <a:pt x="8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9" name="Google Shape;9999;p45"/>
              <p:cNvSpPr/>
              <p:nvPr/>
            </p:nvSpPr>
            <p:spPr>
              <a:xfrm>
                <a:off x="-40466300" y="3736875"/>
                <a:ext cx="394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3309" extrusionOk="0">
                    <a:moveTo>
                      <a:pt x="1" y="0"/>
                    </a:moveTo>
                    <a:lnTo>
                      <a:pt x="1" y="3308"/>
                    </a:lnTo>
                    <a:lnTo>
                      <a:pt x="1198" y="3308"/>
                    </a:lnTo>
                    <a:cubicBezTo>
                      <a:pt x="1387" y="3277"/>
                      <a:pt x="1576" y="3088"/>
                      <a:pt x="1576" y="2899"/>
                    </a:cubicBezTo>
                    <a:lnTo>
                      <a:pt x="1576" y="410"/>
                    </a:lnTo>
                    <a:cubicBezTo>
                      <a:pt x="1576" y="158"/>
                      <a:pt x="1387" y="0"/>
                      <a:pt x="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0" name="Google Shape;10000;p45"/>
              <p:cNvSpPr/>
              <p:nvPr/>
            </p:nvSpPr>
            <p:spPr>
              <a:xfrm>
                <a:off x="-40723050" y="3736075"/>
                <a:ext cx="19455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3309" extrusionOk="0">
                    <a:moveTo>
                      <a:pt x="441" y="1"/>
                    </a:moveTo>
                    <a:cubicBezTo>
                      <a:pt x="189" y="1"/>
                      <a:pt x="0" y="221"/>
                      <a:pt x="0" y="442"/>
                    </a:cubicBezTo>
                    <a:lnTo>
                      <a:pt x="0" y="2931"/>
                    </a:lnTo>
                    <a:cubicBezTo>
                      <a:pt x="0" y="3151"/>
                      <a:pt x="189" y="3309"/>
                      <a:pt x="441" y="3309"/>
                    </a:cubicBezTo>
                    <a:lnTo>
                      <a:pt x="7782" y="3309"/>
                    </a:lnTo>
                    <a:lnTo>
                      <a:pt x="77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1" name="Google Shape;10001;p45"/>
              <p:cNvSpPr/>
              <p:nvPr/>
            </p:nvSpPr>
            <p:spPr>
              <a:xfrm>
                <a:off x="-40681325" y="3839250"/>
                <a:ext cx="213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309" extrusionOk="0">
                    <a:moveTo>
                      <a:pt x="1" y="1"/>
                    </a:moveTo>
                    <a:lnTo>
                      <a:pt x="1" y="3309"/>
                    </a:lnTo>
                    <a:lnTo>
                      <a:pt x="851" y="3309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2" name="Google Shape;10002;p45"/>
              <p:cNvSpPr/>
              <p:nvPr/>
            </p:nvSpPr>
            <p:spPr>
              <a:xfrm>
                <a:off x="-40639575" y="3840825"/>
                <a:ext cx="190625" cy="81950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3278" extrusionOk="0">
                    <a:moveTo>
                      <a:pt x="1" y="1"/>
                    </a:moveTo>
                    <a:lnTo>
                      <a:pt x="1" y="3277"/>
                    </a:lnTo>
                    <a:lnTo>
                      <a:pt x="7247" y="3277"/>
                    </a:lnTo>
                    <a:cubicBezTo>
                      <a:pt x="7467" y="3277"/>
                      <a:pt x="7625" y="3057"/>
                      <a:pt x="7625" y="2868"/>
                    </a:cubicBezTo>
                    <a:lnTo>
                      <a:pt x="7625" y="379"/>
                    </a:lnTo>
                    <a:cubicBezTo>
                      <a:pt x="7625" y="158"/>
                      <a:pt x="7436" y="1"/>
                      <a:pt x="7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3" name="Google Shape;10003;p45"/>
              <p:cNvSpPr/>
              <p:nvPr/>
            </p:nvSpPr>
            <p:spPr>
              <a:xfrm>
                <a:off x="-40745125" y="3840050"/>
                <a:ext cx="4335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3309" extrusionOk="0">
                    <a:moveTo>
                      <a:pt x="442" y="0"/>
                    </a:moveTo>
                    <a:cubicBezTo>
                      <a:pt x="190" y="0"/>
                      <a:pt x="1" y="189"/>
                      <a:pt x="1" y="378"/>
                    </a:cubicBezTo>
                    <a:lnTo>
                      <a:pt x="1" y="2867"/>
                    </a:lnTo>
                    <a:cubicBezTo>
                      <a:pt x="1" y="3088"/>
                      <a:pt x="190" y="3308"/>
                      <a:pt x="442" y="3308"/>
                    </a:cubicBezTo>
                    <a:lnTo>
                      <a:pt x="1734" y="3308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04" name="Google Shape;10004;p45"/>
          <p:cNvGrpSpPr/>
          <p:nvPr/>
        </p:nvGrpSpPr>
        <p:grpSpPr>
          <a:xfrm>
            <a:off x="4431445" y="2022883"/>
            <a:ext cx="438997" cy="370364"/>
            <a:chOff x="3895291" y="2726225"/>
            <a:chExt cx="438997" cy="370364"/>
          </a:xfrm>
        </p:grpSpPr>
        <p:sp>
          <p:nvSpPr>
            <p:cNvPr id="10005" name="Google Shape;10005;p45"/>
            <p:cNvSpPr/>
            <p:nvPr/>
          </p:nvSpPr>
          <p:spPr>
            <a:xfrm>
              <a:off x="3895291" y="2726225"/>
              <a:ext cx="438997" cy="369039"/>
            </a:xfrm>
            <a:custGeom>
              <a:avLst/>
              <a:gdLst/>
              <a:ahLst/>
              <a:cxnLst/>
              <a:rect l="l" t="t" r="r" b="b"/>
              <a:pathLst>
                <a:path w="15029" h="12634" extrusionOk="0">
                  <a:moveTo>
                    <a:pt x="10155" y="885"/>
                  </a:moveTo>
                  <a:cubicBezTo>
                    <a:pt x="10393" y="885"/>
                    <a:pt x="10643" y="915"/>
                    <a:pt x="10901" y="977"/>
                  </a:cubicBezTo>
                  <a:cubicBezTo>
                    <a:pt x="10586" y="2332"/>
                    <a:pt x="9546" y="2994"/>
                    <a:pt x="8475" y="3025"/>
                  </a:cubicBezTo>
                  <a:lnTo>
                    <a:pt x="8444" y="3025"/>
                  </a:lnTo>
                  <a:cubicBezTo>
                    <a:pt x="8192" y="3025"/>
                    <a:pt x="7971" y="2994"/>
                    <a:pt x="7719" y="2899"/>
                  </a:cubicBezTo>
                  <a:cubicBezTo>
                    <a:pt x="8009" y="1661"/>
                    <a:pt x="8937" y="885"/>
                    <a:pt x="10155" y="885"/>
                  </a:cubicBezTo>
                  <a:close/>
                  <a:moveTo>
                    <a:pt x="9924" y="4348"/>
                  </a:moveTo>
                  <a:cubicBezTo>
                    <a:pt x="10271" y="4443"/>
                    <a:pt x="11122" y="5262"/>
                    <a:pt x="11122" y="6648"/>
                  </a:cubicBezTo>
                  <a:cubicBezTo>
                    <a:pt x="11122" y="7247"/>
                    <a:pt x="10996" y="7845"/>
                    <a:pt x="10807" y="8381"/>
                  </a:cubicBezTo>
                  <a:cubicBezTo>
                    <a:pt x="10744" y="8538"/>
                    <a:pt x="10555" y="8664"/>
                    <a:pt x="10397" y="8664"/>
                  </a:cubicBezTo>
                  <a:cubicBezTo>
                    <a:pt x="10176" y="8664"/>
                    <a:pt x="9956" y="8475"/>
                    <a:pt x="9956" y="8223"/>
                  </a:cubicBezTo>
                  <a:cubicBezTo>
                    <a:pt x="9956" y="8066"/>
                    <a:pt x="10807" y="6050"/>
                    <a:pt x="9641" y="5136"/>
                  </a:cubicBezTo>
                  <a:cubicBezTo>
                    <a:pt x="9546" y="5073"/>
                    <a:pt x="9483" y="4947"/>
                    <a:pt x="9483" y="4789"/>
                  </a:cubicBezTo>
                  <a:cubicBezTo>
                    <a:pt x="9483" y="4569"/>
                    <a:pt x="9704" y="4348"/>
                    <a:pt x="9924" y="4348"/>
                  </a:cubicBezTo>
                  <a:close/>
                  <a:moveTo>
                    <a:pt x="10176" y="1"/>
                  </a:moveTo>
                  <a:cubicBezTo>
                    <a:pt x="8948" y="1"/>
                    <a:pt x="7688" y="631"/>
                    <a:pt x="7089" y="2048"/>
                  </a:cubicBezTo>
                  <a:cubicBezTo>
                    <a:pt x="6711" y="1450"/>
                    <a:pt x="6270" y="1166"/>
                    <a:pt x="5734" y="914"/>
                  </a:cubicBezTo>
                  <a:cubicBezTo>
                    <a:pt x="5659" y="879"/>
                    <a:pt x="5588" y="863"/>
                    <a:pt x="5522" y="863"/>
                  </a:cubicBezTo>
                  <a:cubicBezTo>
                    <a:pt x="5118" y="863"/>
                    <a:pt x="4923" y="1449"/>
                    <a:pt x="5356" y="1639"/>
                  </a:cubicBezTo>
                  <a:cubicBezTo>
                    <a:pt x="5986" y="1954"/>
                    <a:pt x="6459" y="2363"/>
                    <a:pt x="6711" y="3151"/>
                  </a:cubicBezTo>
                  <a:cubicBezTo>
                    <a:pt x="6207" y="2836"/>
                    <a:pt x="5797" y="2489"/>
                    <a:pt x="5199" y="2489"/>
                  </a:cubicBezTo>
                  <a:cubicBezTo>
                    <a:pt x="4537" y="2521"/>
                    <a:pt x="3718" y="2868"/>
                    <a:pt x="2993" y="3529"/>
                  </a:cubicBezTo>
                  <a:cubicBezTo>
                    <a:pt x="0" y="6491"/>
                    <a:pt x="3182" y="12634"/>
                    <a:pt x="5514" y="12634"/>
                  </a:cubicBezTo>
                  <a:cubicBezTo>
                    <a:pt x="5829" y="12634"/>
                    <a:pt x="6144" y="12571"/>
                    <a:pt x="6427" y="12350"/>
                  </a:cubicBezTo>
                  <a:cubicBezTo>
                    <a:pt x="6821" y="12098"/>
                    <a:pt x="7050" y="11972"/>
                    <a:pt x="7278" y="11972"/>
                  </a:cubicBezTo>
                  <a:cubicBezTo>
                    <a:pt x="7506" y="11972"/>
                    <a:pt x="7735" y="12098"/>
                    <a:pt x="8129" y="12350"/>
                  </a:cubicBezTo>
                  <a:cubicBezTo>
                    <a:pt x="8412" y="12571"/>
                    <a:pt x="8727" y="12634"/>
                    <a:pt x="9042" y="12634"/>
                  </a:cubicBezTo>
                  <a:cubicBezTo>
                    <a:pt x="11594" y="12634"/>
                    <a:pt x="15028" y="5325"/>
                    <a:pt x="10712" y="2899"/>
                  </a:cubicBezTo>
                  <a:cubicBezTo>
                    <a:pt x="11405" y="2237"/>
                    <a:pt x="11815" y="1261"/>
                    <a:pt x="11815" y="662"/>
                  </a:cubicBezTo>
                  <a:cubicBezTo>
                    <a:pt x="11815" y="505"/>
                    <a:pt x="11720" y="347"/>
                    <a:pt x="11563" y="284"/>
                  </a:cubicBezTo>
                  <a:cubicBezTo>
                    <a:pt x="11090" y="127"/>
                    <a:pt x="10649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45"/>
            <p:cNvSpPr/>
            <p:nvPr/>
          </p:nvSpPr>
          <p:spPr>
            <a:xfrm>
              <a:off x="3895291" y="2727550"/>
              <a:ext cx="438997" cy="369039"/>
            </a:xfrm>
            <a:custGeom>
              <a:avLst/>
              <a:gdLst/>
              <a:ahLst/>
              <a:cxnLst/>
              <a:rect l="l" t="t" r="r" b="b"/>
              <a:pathLst>
                <a:path w="15029" h="12634" extrusionOk="0">
                  <a:moveTo>
                    <a:pt x="10155" y="885"/>
                  </a:moveTo>
                  <a:cubicBezTo>
                    <a:pt x="10393" y="885"/>
                    <a:pt x="10643" y="915"/>
                    <a:pt x="10901" y="977"/>
                  </a:cubicBezTo>
                  <a:cubicBezTo>
                    <a:pt x="10586" y="2332"/>
                    <a:pt x="9546" y="2994"/>
                    <a:pt x="8475" y="3025"/>
                  </a:cubicBezTo>
                  <a:lnTo>
                    <a:pt x="8444" y="3025"/>
                  </a:lnTo>
                  <a:cubicBezTo>
                    <a:pt x="8192" y="3025"/>
                    <a:pt x="7971" y="2994"/>
                    <a:pt x="7719" y="2899"/>
                  </a:cubicBezTo>
                  <a:cubicBezTo>
                    <a:pt x="8009" y="1661"/>
                    <a:pt x="8937" y="885"/>
                    <a:pt x="10155" y="885"/>
                  </a:cubicBezTo>
                  <a:close/>
                  <a:moveTo>
                    <a:pt x="9924" y="4348"/>
                  </a:moveTo>
                  <a:cubicBezTo>
                    <a:pt x="10271" y="4443"/>
                    <a:pt x="11122" y="5262"/>
                    <a:pt x="11122" y="6648"/>
                  </a:cubicBezTo>
                  <a:cubicBezTo>
                    <a:pt x="11122" y="7247"/>
                    <a:pt x="10996" y="7845"/>
                    <a:pt x="10807" y="8381"/>
                  </a:cubicBezTo>
                  <a:cubicBezTo>
                    <a:pt x="10744" y="8538"/>
                    <a:pt x="10555" y="8664"/>
                    <a:pt x="10397" y="8664"/>
                  </a:cubicBezTo>
                  <a:cubicBezTo>
                    <a:pt x="10176" y="8664"/>
                    <a:pt x="9956" y="8475"/>
                    <a:pt x="9956" y="8223"/>
                  </a:cubicBezTo>
                  <a:cubicBezTo>
                    <a:pt x="9956" y="8066"/>
                    <a:pt x="10807" y="6050"/>
                    <a:pt x="9641" y="5136"/>
                  </a:cubicBezTo>
                  <a:cubicBezTo>
                    <a:pt x="9546" y="5073"/>
                    <a:pt x="9483" y="4947"/>
                    <a:pt x="9483" y="4789"/>
                  </a:cubicBezTo>
                  <a:cubicBezTo>
                    <a:pt x="9483" y="4569"/>
                    <a:pt x="9704" y="4348"/>
                    <a:pt x="9924" y="4348"/>
                  </a:cubicBezTo>
                  <a:close/>
                  <a:moveTo>
                    <a:pt x="10176" y="1"/>
                  </a:moveTo>
                  <a:cubicBezTo>
                    <a:pt x="8948" y="1"/>
                    <a:pt x="7688" y="631"/>
                    <a:pt x="7089" y="2048"/>
                  </a:cubicBezTo>
                  <a:cubicBezTo>
                    <a:pt x="6711" y="1450"/>
                    <a:pt x="6270" y="1166"/>
                    <a:pt x="5734" y="914"/>
                  </a:cubicBezTo>
                  <a:cubicBezTo>
                    <a:pt x="5659" y="879"/>
                    <a:pt x="5588" y="863"/>
                    <a:pt x="5522" y="863"/>
                  </a:cubicBezTo>
                  <a:cubicBezTo>
                    <a:pt x="5118" y="863"/>
                    <a:pt x="4923" y="1449"/>
                    <a:pt x="5356" y="1639"/>
                  </a:cubicBezTo>
                  <a:cubicBezTo>
                    <a:pt x="5986" y="1954"/>
                    <a:pt x="6459" y="2363"/>
                    <a:pt x="6711" y="3151"/>
                  </a:cubicBezTo>
                  <a:cubicBezTo>
                    <a:pt x="6207" y="2836"/>
                    <a:pt x="5797" y="2489"/>
                    <a:pt x="5199" y="2489"/>
                  </a:cubicBezTo>
                  <a:cubicBezTo>
                    <a:pt x="4537" y="2521"/>
                    <a:pt x="3718" y="2868"/>
                    <a:pt x="2993" y="3529"/>
                  </a:cubicBezTo>
                  <a:cubicBezTo>
                    <a:pt x="0" y="6491"/>
                    <a:pt x="3182" y="12634"/>
                    <a:pt x="5514" y="12634"/>
                  </a:cubicBezTo>
                  <a:cubicBezTo>
                    <a:pt x="5829" y="12634"/>
                    <a:pt x="6144" y="12571"/>
                    <a:pt x="6427" y="12350"/>
                  </a:cubicBezTo>
                  <a:cubicBezTo>
                    <a:pt x="6821" y="12098"/>
                    <a:pt x="7050" y="11972"/>
                    <a:pt x="7278" y="11972"/>
                  </a:cubicBezTo>
                  <a:cubicBezTo>
                    <a:pt x="7506" y="11972"/>
                    <a:pt x="7735" y="12098"/>
                    <a:pt x="8129" y="12350"/>
                  </a:cubicBezTo>
                  <a:cubicBezTo>
                    <a:pt x="8412" y="12571"/>
                    <a:pt x="8727" y="12634"/>
                    <a:pt x="9042" y="12634"/>
                  </a:cubicBezTo>
                  <a:cubicBezTo>
                    <a:pt x="11594" y="12634"/>
                    <a:pt x="15028" y="5325"/>
                    <a:pt x="10712" y="2899"/>
                  </a:cubicBezTo>
                  <a:cubicBezTo>
                    <a:pt x="11405" y="2237"/>
                    <a:pt x="11815" y="1261"/>
                    <a:pt x="11815" y="662"/>
                  </a:cubicBezTo>
                  <a:cubicBezTo>
                    <a:pt x="11815" y="505"/>
                    <a:pt x="11720" y="347"/>
                    <a:pt x="11563" y="284"/>
                  </a:cubicBezTo>
                  <a:cubicBezTo>
                    <a:pt x="11090" y="127"/>
                    <a:pt x="10649" y="1"/>
                    <a:pt x="10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7" name="Google Shape;10007;p45">
            <a:hlinkClick r:id="rId3" action="ppaction://hlinksldjump"/>
          </p:cNvPr>
          <p:cNvSpPr txBox="1"/>
          <p:nvPr/>
        </p:nvSpPr>
        <p:spPr>
          <a:xfrm rot="-5400000">
            <a:off x="7931875" y="1485275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01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008" name="Google Shape;10008;p45">
            <a:hlinkClick r:id="rId4" action="ppaction://hlinksldjump"/>
          </p:cNvPr>
          <p:cNvSpPr txBox="1"/>
          <p:nvPr/>
        </p:nvSpPr>
        <p:spPr>
          <a:xfrm rot="-5400000">
            <a:off x="8165500" y="2697788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02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009" name="Google Shape;10009;p45">
            <a:hlinkClick r:id="rId5" action="ppaction://hlinksldjump"/>
          </p:cNvPr>
          <p:cNvSpPr txBox="1"/>
          <p:nvPr/>
        </p:nvSpPr>
        <p:spPr>
          <a:xfrm rot="-5400000">
            <a:off x="8399350" y="3915200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03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5" name="Google Shape;10526;p61">
            <a:extLst>
              <a:ext uri="{FF2B5EF4-FFF2-40B4-BE49-F238E27FC236}">
                <a16:creationId xmlns:a16="http://schemas.microsoft.com/office/drawing/2014/main" id="{1F158682-58D5-4684-9F61-C5240B19D5B2}"/>
              </a:ext>
            </a:extLst>
          </p:cNvPr>
          <p:cNvSpPr/>
          <p:nvPr/>
        </p:nvSpPr>
        <p:spPr>
          <a:xfrm>
            <a:off x="4505919" y="3452335"/>
            <a:ext cx="363794" cy="36939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46" name="Google Shape;10533;p61">
            <a:extLst>
              <a:ext uri="{FF2B5EF4-FFF2-40B4-BE49-F238E27FC236}">
                <a16:creationId xmlns:a16="http://schemas.microsoft.com/office/drawing/2014/main" id="{54DC1E72-EED4-4FC0-BCD4-32DBB36B4B6B}"/>
              </a:ext>
            </a:extLst>
          </p:cNvPr>
          <p:cNvSpPr/>
          <p:nvPr/>
        </p:nvSpPr>
        <p:spPr>
          <a:xfrm>
            <a:off x="4503047" y="3450075"/>
            <a:ext cx="363794" cy="36939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47" name="Google Shape;9972;p45">
            <a:extLst>
              <a:ext uri="{FF2B5EF4-FFF2-40B4-BE49-F238E27FC236}">
                <a16:creationId xmlns:a16="http://schemas.microsoft.com/office/drawing/2014/main" id="{BDB3E7D7-4235-4335-9DA4-99AD157BC934}"/>
              </a:ext>
            </a:extLst>
          </p:cNvPr>
          <p:cNvSpPr txBox="1">
            <a:spLocks/>
          </p:cNvSpPr>
          <p:nvPr/>
        </p:nvSpPr>
        <p:spPr>
          <a:xfrm>
            <a:off x="4897495" y="3358439"/>
            <a:ext cx="2946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indent="0"/>
            <a:r>
              <a:rPr lang="es-CL" sz="1800" b="1" dirty="0"/>
              <a:t>¿Cómo se relacionan estos elementos ?</a:t>
            </a:r>
          </a:p>
        </p:txBody>
      </p:sp>
      <p:pic>
        <p:nvPicPr>
          <p:cNvPr id="43" name="Imagen 42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A37DA304-E018-2D43-A604-DFAD5B1A62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2424" b="310"/>
          <a:stretch/>
        </p:blipFill>
        <p:spPr>
          <a:xfrm>
            <a:off x="605311" y="1361761"/>
            <a:ext cx="3619636" cy="28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2" grpId="0" build="p"/>
      <p:bldP spid="9974" grpId="0" build="p"/>
      <p:bldP spid="9976" grpId="0" build="p"/>
      <p:bldP spid="9977" grpId="0"/>
      <p:bldP spid="45" grpId="0" animBg="1"/>
      <p:bldP spid="46" grpId="0" animBg="1"/>
      <p:bldP spid="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6" name="Google Shape;10276;p54"/>
          <p:cNvSpPr/>
          <p:nvPr/>
        </p:nvSpPr>
        <p:spPr>
          <a:xfrm>
            <a:off x="2479875" y="2525976"/>
            <a:ext cx="3319612" cy="857367"/>
          </a:xfrm>
          <a:custGeom>
            <a:avLst/>
            <a:gdLst/>
            <a:ahLst/>
            <a:cxnLst/>
            <a:rect l="l" t="t" r="r" b="b"/>
            <a:pathLst>
              <a:path w="76923" h="17784" extrusionOk="0">
                <a:moveTo>
                  <a:pt x="28621" y="0"/>
                </a:moveTo>
                <a:cubicBezTo>
                  <a:pt x="19882" y="0"/>
                  <a:pt x="11175" y="67"/>
                  <a:pt x="2436" y="100"/>
                </a:cubicBezTo>
                <a:cubicBezTo>
                  <a:pt x="2336" y="84"/>
                  <a:pt x="2236" y="75"/>
                  <a:pt x="2136" y="75"/>
                </a:cubicBezTo>
                <a:cubicBezTo>
                  <a:pt x="2036" y="75"/>
                  <a:pt x="1935" y="84"/>
                  <a:pt x="1835" y="100"/>
                </a:cubicBezTo>
                <a:cubicBezTo>
                  <a:pt x="1813" y="103"/>
                  <a:pt x="1790" y="104"/>
                  <a:pt x="1767" y="104"/>
                </a:cubicBezTo>
                <a:cubicBezTo>
                  <a:pt x="1661" y="104"/>
                  <a:pt x="1551" y="79"/>
                  <a:pt x="1446" y="79"/>
                </a:cubicBezTo>
                <a:cubicBezTo>
                  <a:pt x="1305" y="79"/>
                  <a:pt x="1173" y="124"/>
                  <a:pt x="1068" y="334"/>
                </a:cubicBezTo>
                <a:cubicBezTo>
                  <a:pt x="1202" y="834"/>
                  <a:pt x="1535" y="1301"/>
                  <a:pt x="1969" y="1601"/>
                </a:cubicBezTo>
                <a:lnTo>
                  <a:pt x="2536" y="2435"/>
                </a:lnTo>
                <a:cubicBezTo>
                  <a:pt x="3904" y="4270"/>
                  <a:pt x="5271" y="6105"/>
                  <a:pt x="6605" y="7939"/>
                </a:cubicBezTo>
                <a:cubicBezTo>
                  <a:pt x="7173" y="8706"/>
                  <a:pt x="7173" y="8706"/>
                  <a:pt x="6572" y="9407"/>
                </a:cubicBezTo>
                <a:cubicBezTo>
                  <a:pt x="5071" y="11208"/>
                  <a:pt x="3470" y="12876"/>
                  <a:pt x="2036" y="14844"/>
                </a:cubicBezTo>
                <a:cubicBezTo>
                  <a:pt x="1702" y="15078"/>
                  <a:pt x="1402" y="15445"/>
                  <a:pt x="1202" y="15845"/>
                </a:cubicBezTo>
                <a:cubicBezTo>
                  <a:pt x="735" y="16279"/>
                  <a:pt x="301" y="16812"/>
                  <a:pt x="1" y="17379"/>
                </a:cubicBezTo>
                <a:cubicBezTo>
                  <a:pt x="1907" y="17625"/>
                  <a:pt x="29844" y="17783"/>
                  <a:pt x="51459" y="17783"/>
                </a:cubicBezTo>
                <a:cubicBezTo>
                  <a:pt x="65023" y="17783"/>
                  <a:pt x="76097" y="17721"/>
                  <a:pt x="76689" y="17579"/>
                </a:cubicBezTo>
                <a:cubicBezTo>
                  <a:pt x="76188" y="16679"/>
                  <a:pt x="75555" y="15878"/>
                  <a:pt x="74754" y="15211"/>
                </a:cubicBezTo>
                <a:cubicBezTo>
                  <a:pt x="74587" y="14811"/>
                  <a:pt x="74287" y="14477"/>
                  <a:pt x="73920" y="14210"/>
                </a:cubicBezTo>
                <a:cubicBezTo>
                  <a:pt x="72853" y="12576"/>
                  <a:pt x="71485" y="11275"/>
                  <a:pt x="70284" y="9774"/>
                </a:cubicBezTo>
                <a:cubicBezTo>
                  <a:pt x="69617" y="8940"/>
                  <a:pt x="69584" y="9007"/>
                  <a:pt x="70284" y="8139"/>
                </a:cubicBezTo>
                <a:cubicBezTo>
                  <a:pt x="71518" y="6572"/>
                  <a:pt x="72919" y="5304"/>
                  <a:pt x="74054" y="3636"/>
                </a:cubicBezTo>
                <a:cubicBezTo>
                  <a:pt x="74521" y="3303"/>
                  <a:pt x="74888" y="2902"/>
                  <a:pt x="75154" y="2402"/>
                </a:cubicBezTo>
                <a:cubicBezTo>
                  <a:pt x="75755" y="1735"/>
                  <a:pt x="76422" y="1168"/>
                  <a:pt x="76922" y="300"/>
                </a:cubicBezTo>
                <a:cubicBezTo>
                  <a:pt x="76737" y="115"/>
                  <a:pt x="76552" y="74"/>
                  <a:pt x="76372" y="74"/>
                </a:cubicBezTo>
                <a:cubicBezTo>
                  <a:pt x="76228" y="74"/>
                  <a:pt x="76088" y="100"/>
                  <a:pt x="75955" y="100"/>
                </a:cubicBezTo>
                <a:cubicBezTo>
                  <a:pt x="60177" y="67"/>
                  <a:pt x="44399" y="34"/>
                  <a:pt x="286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7" name="Google Shape;10277;p54"/>
          <p:cNvSpPr txBox="1">
            <a:spLocks noGrp="1"/>
          </p:cNvSpPr>
          <p:nvPr>
            <p:ph type="title"/>
          </p:nvPr>
        </p:nvSpPr>
        <p:spPr>
          <a:xfrm>
            <a:off x="2600003" y="2767625"/>
            <a:ext cx="30795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RESOLVAMOS UN</a:t>
            </a:r>
            <a:br>
              <a:rPr lang="en" dirty="0"/>
            </a:br>
            <a:r>
              <a:rPr lang="en" dirty="0"/>
              <a:t>PROBLEMA </a:t>
            </a:r>
            <a:endParaRPr dirty="0"/>
          </a:p>
        </p:txBody>
      </p:sp>
      <p:sp>
        <p:nvSpPr>
          <p:cNvPr id="10278" name="Google Shape;10278;p54"/>
          <p:cNvSpPr txBox="1">
            <a:spLocks noGrp="1"/>
          </p:cNvSpPr>
          <p:nvPr>
            <p:ph type="subTitle" idx="1"/>
          </p:nvPr>
        </p:nvSpPr>
        <p:spPr>
          <a:xfrm>
            <a:off x="2808503" y="3518874"/>
            <a:ext cx="2662500" cy="6899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Pon</a:t>
            </a:r>
            <a:r>
              <a:rPr lang="en" dirty="0"/>
              <a:t> todos tus conocimientos en acción </a:t>
            </a:r>
            <a:endParaRPr dirty="0"/>
          </a:p>
        </p:txBody>
      </p:sp>
      <p:sp>
        <p:nvSpPr>
          <p:cNvPr id="10279" name="Google Shape;10279;p54" descr="MOS"/>
          <p:cNvSpPr txBox="1">
            <a:spLocks noGrp="1"/>
          </p:cNvSpPr>
          <p:nvPr>
            <p:ph type="title" idx="2"/>
          </p:nvPr>
        </p:nvSpPr>
        <p:spPr>
          <a:xfrm>
            <a:off x="2843753" y="1258225"/>
            <a:ext cx="2592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0280" name="Google Shape;10280;p54">
            <a:hlinkClick r:id="rId3" action="ppaction://hlinksldjump"/>
          </p:cNvPr>
          <p:cNvSpPr txBox="1"/>
          <p:nvPr/>
        </p:nvSpPr>
        <p:spPr>
          <a:xfrm rot="-5400000">
            <a:off x="8165500" y="2697788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02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281" name="Google Shape;10281;p54">
            <a:hlinkClick r:id="rId4" action="ppaction://hlinksldjump"/>
          </p:cNvPr>
          <p:cNvSpPr txBox="1"/>
          <p:nvPr/>
        </p:nvSpPr>
        <p:spPr>
          <a:xfrm rot="-5400000">
            <a:off x="8399350" y="3915200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03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7" grpId="0"/>
      <p:bldP spid="10278" grpId="0" build="p"/>
      <p:bldP spid="102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6" name="Google Shape;10286;p55"/>
          <p:cNvSpPr txBox="1">
            <a:spLocks noGrp="1"/>
          </p:cNvSpPr>
          <p:nvPr>
            <p:ph type="title"/>
          </p:nvPr>
        </p:nvSpPr>
        <p:spPr>
          <a:xfrm>
            <a:off x="601825" y="2386850"/>
            <a:ext cx="6976800" cy="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Observemos las siguientes imágenes...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50" name="Google Shape;10350;p55">
            <a:hlinkClick r:id="rId3" action="ppaction://hlinksldjump"/>
          </p:cNvPr>
          <p:cNvSpPr txBox="1"/>
          <p:nvPr/>
        </p:nvSpPr>
        <p:spPr>
          <a:xfrm rot="-5400000">
            <a:off x="8165500" y="2697788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02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351" name="Google Shape;10351;p55">
            <a:hlinkClick r:id="rId4" action="ppaction://hlinksldjump"/>
          </p:cNvPr>
          <p:cNvSpPr txBox="1"/>
          <p:nvPr/>
        </p:nvSpPr>
        <p:spPr>
          <a:xfrm rot="-5400000">
            <a:off x="8399350" y="3915200"/>
            <a:ext cx="690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03</a:t>
            </a:r>
            <a:endParaRPr sz="30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</p:bldLst>
  </p:timing>
</p:sld>
</file>

<file path=ppt/theme/theme1.xml><?xml version="1.0" encoding="utf-8"?>
<a:theme xmlns:a="http://schemas.openxmlformats.org/drawingml/2006/main" name="Interactive folders by Slidesgo">
  <a:themeElements>
    <a:clrScheme name="Simple Light">
      <a:dk1>
        <a:srgbClr val="494949"/>
      </a:dk1>
      <a:lt1>
        <a:srgbClr val="FFFFFF"/>
      </a:lt1>
      <a:dk2>
        <a:srgbClr val="FFD50D"/>
      </a:dk2>
      <a:lt2>
        <a:srgbClr val="00C3B1"/>
      </a:lt2>
      <a:accent1>
        <a:srgbClr val="FF6B65"/>
      </a:accent1>
      <a:accent2>
        <a:srgbClr val="FF9900"/>
      </a:accent2>
      <a:accent3>
        <a:srgbClr val="A727FD"/>
      </a:accent3>
      <a:accent4>
        <a:srgbClr val="F5F5F5"/>
      </a:accent4>
      <a:accent5>
        <a:srgbClr val="9EC4FF"/>
      </a:accent5>
      <a:accent6>
        <a:srgbClr val="4A86E8"/>
      </a:accent6>
      <a:hlink>
        <a:srgbClr val="4949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3297</TotalTime>
  <Words>399</Words>
  <Application>Microsoft Office PowerPoint</Application>
  <PresentationFormat>Presentación en pantalla (16:9)</PresentationFormat>
  <Paragraphs>105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Times New Roman</vt:lpstr>
      <vt:lpstr>Roboto</vt:lpstr>
      <vt:lpstr>Montserrat SemiBold</vt:lpstr>
      <vt:lpstr>Arial</vt:lpstr>
      <vt:lpstr>Calibri</vt:lpstr>
      <vt:lpstr>Maven Pro Regular</vt:lpstr>
      <vt:lpstr>Maven Pro</vt:lpstr>
      <vt:lpstr>Interactive folders by Slidesgo</vt:lpstr>
      <vt:lpstr>¿Quién tiene la razón? </vt:lpstr>
      <vt:lpstr>Acuerdos de la clase</vt:lpstr>
      <vt:lpstr>01</vt:lpstr>
      <vt:lpstr>Objetivo de la  clase :Argumentar decisiones a partir de la comparación de datos en diagramas de puntos. </vt:lpstr>
      <vt:lpstr>¿QUÉ SABEMOS? </vt:lpstr>
      <vt:lpstr>OBSERVEMOS LA  SIGUIENTE IMAGEN </vt:lpstr>
      <vt:lpstr>Diagrama</vt:lpstr>
      <vt:lpstr>RESOLVAMOS UN PROBLEMA </vt:lpstr>
      <vt:lpstr>Observemos las siguientes imágenes... </vt:lpstr>
      <vt:lpstr>Presentación de PowerPoint</vt:lpstr>
      <vt:lpstr>Responde las preguntas:</vt:lpstr>
      <vt:lpstr>Presentación de PowerPoint</vt:lpstr>
      <vt:lpstr>¿Qué aprendimos?</vt:lpstr>
      <vt:lpstr> ¿Quién tenía razón?</vt:lpstr>
      <vt:lpstr>Ticket de Salida </vt:lpstr>
      <vt:lpstr>¡Gracias!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clase</dc:title>
  <dc:subject/>
  <dc:creator>joao paulo delgado cisternsa</dc:creator>
  <cp:keywords/>
  <dc:description/>
  <cp:lastModifiedBy>joao paulo delgado cisternsa</cp:lastModifiedBy>
  <cp:revision>53</cp:revision>
  <dcterms:modified xsi:type="dcterms:W3CDTF">2021-05-18T14:28:56Z</dcterms:modified>
  <cp:category/>
</cp:coreProperties>
</file>